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Cabin"/>
      <p:regular r:id="rId24"/>
      <p:bold r:id="rId25"/>
      <p:italic r:id="rId26"/>
      <p:boldItalic r:id="rId27"/>
    </p:embeddedFont>
    <p:embeddedFont>
      <p:font typeface="Gorditas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abin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abin-italic.fntdata"/><Relationship Id="rId25" Type="http://schemas.openxmlformats.org/officeDocument/2006/relationships/font" Target="fonts/Cabin-bold.fntdata"/><Relationship Id="rId28" Type="http://schemas.openxmlformats.org/officeDocument/2006/relationships/font" Target="fonts/Gorditas-regular.fntdata"/><Relationship Id="rId27" Type="http://schemas.openxmlformats.org/officeDocument/2006/relationships/font" Target="fonts/Cabin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Gordita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b53c76aa4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b53c76aa4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b53c76aa4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b53c76aa4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f70e19502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f70e19502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b53c76aa4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b53c76aa4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b53c76aa4a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b53c76aa4a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b53c76aa4a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b53c76aa4a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b53c76aa4a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1b53c76aa4a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f70e19502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f70e19502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b53c76aa4a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b53c76aa4a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b53c76aa4a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1b53c76aa4a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1d89dbd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1d89dbd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70e19502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70e19502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b53c76aa4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b53c76aa4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f077a519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f077a519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b53c76aa4a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b53c76aa4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b53c76aa4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b53c76aa4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b53c76aa4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b53c76aa4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b53c76aa4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b53c76aa4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144428" y="1948175"/>
            <a:ext cx="9381878" cy="3195363"/>
          </a:xfrm>
          <a:custGeom>
            <a:rect b="b" l="l" r="r" t="t"/>
            <a:pathLst>
              <a:path extrusionOk="0" h="34443" w="80746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rgbClr val="E9EF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-510979" y="-438400"/>
            <a:ext cx="10042904" cy="4769259"/>
          </a:xfrm>
          <a:custGeom>
            <a:rect b="b" l="l" r="r" t="t"/>
            <a:pathLst>
              <a:path extrusionOk="0" h="39681" w="84872">
                <a:moveTo>
                  <a:pt x="36395" y="6848"/>
                </a:moveTo>
                <a:cubicBezTo>
                  <a:pt x="36480" y="6959"/>
                  <a:pt x="36566" y="7061"/>
                  <a:pt x="36651" y="7172"/>
                </a:cubicBezTo>
                <a:cubicBezTo>
                  <a:pt x="36873" y="7436"/>
                  <a:pt x="37094" y="7701"/>
                  <a:pt x="37325" y="7974"/>
                </a:cubicBezTo>
                <a:cubicBezTo>
                  <a:pt x="36037" y="8485"/>
                  <a:pt x="34749" y="8989"/>
                  <a:pt x="33444" y="9458"/>
                </a:cubicBezTo>
                <a:cubicBezTo>
                  <a:pt x="34442" y="8605"/>
                  <a:pt x="35431" y="7735"/>
                  <a:pt x="36395" y="6848"/>
                </a:cubicBezTo>
                <a:close/>
                <a:moveTo>
                  <a:pt x="41897" y="6447"/>
                </a:moveTo>
                <a:cubicBezTo>
                  <a:pt x="41709" y="8136"/>
                  <a:pt x="41530" y="9825"/>
                  <a:pt x="41377" y="11505"/>
                </a:cubicBezTo>
                <a:cubicBezTo>
                  <a:pt x="41172" y="11326"/>
                  <a:pt x="40976" y="11147"/>
                  <a:pt x="40779" y="10959"/>
                </a:cubicBezTo>
                <a:cubicBezTo>
                  <a:pt x="39816" y="10064"/>
                  <a:pt x="38903" y="9117"/>
                  <a:pt x="38033" y="8127"/>
                </a:cubicBezTo>
                <a:cubicBezTo>
                  <a:pt x="38596" y="7897"/>
                  <a:pt x="39159" y="7658"/>
                  <a:pt x="39722" y="7419"/>
                </a:cubicBezTo>
                <a:cubicBezTo>
                  <a:pt x="40447" y="7104"/>
                  <a:pt x="41180" y="6779"/>
                  <a:pt x="41897" y="6447"/>
                </a:cubicBezTo>
                <a:close/>
                <a:moveTo>
                  <a:pt x="26202" y="12281"/>
                </a:moveTo>
                <a:lnTo>
                  <a:pt x="26202" y="12281"/>
                </a:lnTo>
                <a:cubicBezTo>
                  <a:pt x="26116" y="12853"/>
                  <a:pt x="26039" y="13424"/>
                  <a:pt x="25963" y="14004"/>
                </a:cubicBezTo>
                <a:cubicBezTo>
                  <a:pt x="25801" y="13501"/>
                  <a:pt x="25647" y="12989"/>
                  <a:pt x="25502" y="12478"/>
                </a:cubicBezTo>
                <a:lnTo>
                  <a:pt x="26202" y="12281"/>
                </a:lnTo>
                <a:close/>
                <a:moveTo>
                  <a:pt x="31337" y="10652"/>
                </a:moveTo>
                <a:lnTo>
                  <a:pt x="31337" y="10652"/>
                </a:lnTo>
                <a:cubicBezTo>
                  <a:pt x="29742" y="11940"/>
                  <a:pt x="28112" y="13177"/>
                  <a:pt x="26449" y="14371"/>
                </a:cubicBezTo>
                <a:cubicBezTo>
                  <a:pt x="26543" y="13612"/>
                  <a:pt x="26645" y="12861"/>
                  <a:pt x="26765" y="12111"/>
                </a:cubicBezTo>
                <a:cubicBezTo>
                  <a:pt x="28163" y="11701"/>
                  <a:pt x="29562" y="11258"/>
                  <a:pt x="30944" y="10789"/>
                </a:cubicBezTo>
                <a:lnTo>
                  <a:pt x="31337" y="10652"/>
                </a:lnTo>
                <a:close/>
                <a:moveTo>
                  <a:pt x="24973" y="12623"/>
                </a:moveTo>
                <a:cubicBezTo>
                  <a:pt x="24990" y="12657"/>
                  <a:pt x="24999" y="12699"/>
                  <a:pt x="25007" y="12733"/>
                </a:cubicBezTo>
                <a:cubicBezTo>
                  <a:pt x="25221" y="13459"/>
                  <a:pt x="25459" y="14184"/>
                  <a:pt x="25690" y="14909"/>
                </a:cubicBezTo>
                <a:cubicBezTo>
                  <a:pt x="25604" y="14968"/>
                  <a:pt x="25519" y="15028"/>
                  <a:pt x="25434" y="15088"/>
                </a:cubicBezTo>
                <a:cubicBezTo>
                  <a:pt x="24939" y="15437"/>
                  <a:pt x="24444" y="15770"/>
                  <a:pt x="23941" y="16111"/>
                </a:cubicBezTo>
                <a:cubicBezTo>
                  <a:pt x="23890" y="15335"/>
                  <a:pt x="23839" y="14559"/>
                  <a:pt x="23788" y="13783"/>
                </a:cubicBezTo>
                <a:cubicBezTo>
                  <a:pt x="23779" y="13510"/>
                  <a:pt x="23762" y="13237"/>
                  <a:pt x="23745" y="12964"/>
                </a:cubicBezTo>
                <a:cubicBezTo>
                  <a:pt x="24163" y="12853"/>
                  <a:pt x="24572" y="12742"/>
                  <a:pt x="24973" y="12623"/>
                </a:cubicBezTo>
                <a:close/>
                <a:moveTo>
                  <a:pt x="23225" y="13100"/>
                </a:moveTo>
                <a:cubicBezTo>
                  <a:pt x="23276" y="14218"/>
                  <a:pt x="23353" y="15344"/>
                  <a:pt x="23438" y="16453"/>
                </a:cubicBezTo>
                <a:cubicBezTo>
                  <a:pt x="21553" y="17706"/>
                  <a:pt x="19642" y="18901"/>
                  <a:pt x="17697" y="20044"/>
                </a:cubicBezTo>
                <a:lnTo>
                  <a:pt x="17578" y="20121"/>
                </a:lnTo>
                <a:cubicBezTo>
                  <a:pt x="17288" y="18397"/>
                  <a:pt x="16998" y="16683"/>
                  <a:pt x="16699" y="14960"/>
                </a:cubicBezTo>
                <a:cubicBezTo>
                  <a:pt x="16682" y="14849"/>
                  <a:pt x="16656" y="14730"/>
                  <a:pt x="16639" y="14610"/>
                </a:cubicBezTo>
                <a:cubicBezTo>
                  <a:pt x="18405" y="14260"/>
                  <a:pt x="20154" y="13868"/>
                  <a:pt x="21894" y="13441"/>
                </a:cubicBezTo>
                <a:cubicBezTo>
                  <a:pt x="22337" y="13331"/>
                  <a:pt x="22781" y="13220"/>
                  <a:pt x="23225" y="13100"/>
                </a:cubicBezTo>
                <a:close/>
                <a:moveTo>
                  <a:pt x="56185" y="8912"/>
                </a:moveTo>
                <a:cubicBezTo>
                  <a:pt x="56526" y="9731"/>
                  <a:pt x="56927" y="10516"/>
                  <a:pt x="57396" y="11275"/>
                </a:cubicBezTo>
                <a:cubicBezTo>
                  <a:pt x="58061" y="12341"/>
                  <a:pt x="58795" y="13356"/>
                  <a:pt x="59605" y="14329"/>
                </a:cubicBezTo>
                <a:cubicBezTo>
                  <a:pt x="60399" y="15292"/>
                  <a:pt x="61235" y="16231"/>
                  <a:pt x="62105" y="17126"/>
                </a:cubicBezTo>
                <a:cubicBezTo>
                  <a:pt x="62966" y="18022"/>
                  <a:pt x="63904" y="18824"/>
                  <a:pt x="64919" y="19540"/>
                </a:cubicBezTo>
                <a:cubicBezTo>
                  <a:pt x="65926" y="20214"/>
                  <a:pt x="67009" y="20777"/>
                  <a:pt x="68144" y="21212"/>
                </a:cubicBezTo>
                <a:cubicBezTo>
                  <a:pt x="69372" y="21682"/>
                  <a:pt x="70635" y="22040"/>
                  <a:pt x="71931" y="22279"/>
                </a:cubicBezTo>
                <a:cubicBezTo>
                  <a:pt x="71127" y="22324"/>
                  <a:pt x="70323" y="22347"/>
                  <a:pt x="69519" y="22347"/>
                </a:cubicBezTo>
                <a:cubicBezTo>
                  <a:pt x="68073" y="22347"/>
                  <a:pt x="66629" y="22273"/>
                  <a:pt x="65192" y="22125"/>
                </a:cubicBezTo>
                <a:cubicBezTo>
                  <a:pt x="61985" y="21792"/>
                  <a:pt x="58820" y="21093"/>
                  <a:pt x="55775" y="20035"/>
                </a:cubicBezTo>
                <a:cubicBezTo>
                  <a:pt x="55920" y="17459"/>
                  <a:pt x="56065" y="14883"/>
                  <a:pt x="56142" y="12298"/>
                </a:cubicBezTo>
                <a:cubicBezTo>
                  <a:pt x="56168" y="11172"/>
                  <a:pt x="56185" y="10046"/>
                  <a:pt x="56185" y="8912"/>
                </a:cubicBezTo>
                <a:close/>
                <a:moveTo>
                  <a:pt x="41820" y="12469"/>
                </a:moveTo>
                <a:cubicBezTo>
                  <a:pt x="42903" y="13399"/>
                  <a:pt x="44029" y="14277"/>
                  <a:pt x="45198" y="15096"/>
                </a:cubicBezTo>
                <a:cubicBezTo>
                  <a:pt x="44626" y="16845"/>
                  <a:pt x="44123" y="18611"/>
                  <a:pt x="43688" y="20402"/>
                </a:cubicBezTo>
                <a:cubicBezTo>
                  <a:pt x="43228" y="22253"/>
                  <a:pt x="42835" y="24121"/>
                  <a:pt x="42502" y="26006"/>
                </a:cubicBezTo>
                <a:cubicBezTo>
                  <a:pt x="42161" y="27926"/>
                  <a:pt x="41888" y="29853"/>
                  <a:pt x="41684" y="31790"/>
                </a:cubicBezTo>
                <a:cubicBezTo>
                  <a:pt x="41487" y="33692"/>
                  <a:pt x="41351" y="35603"/>
                  <a:pt x="41300" y="37505"/>
                </a:cubicBezTo>
                <a:cubicBezTo>
                  <a:pt x="41300" y="37650"/>
                  <a:pt x="41291" y="37795"/>
                  <a:pt x="41291" y="37931"/>
                </a:cubicBezTo>
                <a:cubicBezTo>
                  <a:pt x="40626" y="34153"/>
                  <a:pt x="40720" y="30280"/>
                  <a:pt x="40890" y="26458"/>
                </a:cubicBezTo>
                <a:cubicBezTo>
                  <a:pt x="41087" y="22031"/>
                  <a:pt x="41368" y="17604"/>
                  <a:pt x="41752" y="13186"/>
                </a:cubicBezTo>
                <a:cubicBezTo>
                  <a:pt x="41777" y="12947"/>
                  <a:pt x="41794" y="12708"/>
                  <a:pt x="41820" y="12469"/>
                </a:cubicBezTo>
                <a:close/>
                <a:moveTo>
                  <a:pt x="13221" y="1"/>
                </a:moveTo>
                <a:cubicBezTo>
                  <a:pt x="13061" y="1"/>
                  <a:pt x="12898" y="130"/>
                  <a:pt x="12954" y="331"/>
                </a:cubicBezTo>
                <a:cubicBezTo>
                  <a:pt x="13603" y="2617"/>
                  <a:pt x="14166" y="4911"/>
                  <a:pt x="14669" y="7240"/>
                </a:cubicBezTo>
                <a:cubicBezTo>
                  <a:pt x="15172" y="9560"/>
                  <a:pt x="15616" y="11898"/>
                  <a:pt x="16025" y="14235"/>
                </a:cubicBezTo>
                <a:lnTo>
                  <a:pt x="16042" y="14303"/>
                </a:lnTo>
                <a:cubicBezTo>
                  <a:pt x="15283" y="14457"/>
                  <a:pt x="14524" y="14593"/>
                  <a:pt x="13773" y="14721"/>
                </a:cubicBezTo>
                <a:cubicBezTo>
                  <a:pt x="10694" y="15258"/>
                  <a:pt x="7597" y="15668"/>
                  <a:pt x="4484" y="15949"/>
                </a:cubicBezTo>
                <a:cubicBezTo>
                  <a:pt x="4100" y="15983"/>
                  <a:pt x="3716" y="16009"/>
                  <a:pt x="3324" y="16043"/>
                </a:cubicBezTo>
                <a:cubicBezTo>
                  <a:pt x="3067" y="16068"/>
                  <a:pt x="3052" y="16471"/>
                  <a:pt x="3301" y="16471"/>
                </a:cubicBezTo>
                <a:cubicBezTo>
                  <a:pt x="3308" y="16471"/>
                  <a:pt x="3316" y="16470"/>
                  <a:pt x="3324" y="16470"/>
                </a:cubicBezTo>
                <a:cubicBezTo>
                  <a:pt x="6454" y="16222"/>
                  <a:pt x="9568" y="15847"/>
                  <a:pt x="12656" y="15344"/>
                </a:cubicBezTo>
                <a:cubicBezTo>
                  <a:pt x="13816" y="15156"/>
                  <a:pt x="14967" y="14951"/>
                  <a:pt x="16110" y="14721"/>
                </a:cubicBezTo>
                <a:cubicBezTo>
                  <a:pt x="16443" y="16615"/>
                  <a:pt x="16759" y="18517"/>
                  <a:pt x="17083" y="20411"/>
                </a:cubicBezTo>
                <a:cubicBezTo>
                  <a:pt x="14626" y="21835"/>
                  <a:pt x="12135" y="23174"/>
                  <a:pt x="9602" y="24437"/>
                </a:cubicBezTo>
                <a:cubicBezTo>
                  <a:pt x="6864" y="25802"/>
                  <a:pt x="4092" y="27090"/>
                  <a:pt x="1285" y="28284"/>
                </a:cubicBezTo>
                <a:lnTo>
                  <a:pt x="219" y="28736"/>
                </a:lnTo>
                <a:cubicBezTo>
                  <a:pt x="1" y="28834"/>
                  <a:pt x="61" y="29164"/>
                  <a:pt x="249" y="29164"/>
                </a:cubicBezTo>
                <a:cubicBezTo>
                  <a:pt x="274" y="29164"/>
                  <a:pt x="301" y="29158"/>
                  <a:pt x="330" y="29145"/>
                </a:cubicBezTo>
                <a:cubicBezTo>
                  <a:pt x="3179" y="27951"/>
                  <a:pt x="5985" y="26680"/>
                  <a:pt x="8766" y="25332"/>
                </a:cubicBezTo>
                <a:cubicBezTo>
                  <a:pt x="11538" y="23976"/>
                  <a:pt x="14259" y="22535"/>
                  <a:pt x="16921" y="20999"/>
                </a:cubicBezTo>
                <a:lnTo>
                  <a:pt x="17160" y="20863"/>
                </a:lnTo>
                <a:cubicBezTo>
                  <a:pt x="17185" y="20999"/>
                  <a:pt x="17202" y="21127"/>
                  <a:pt x="17228" y="21264"/>
                </a:cubicBezTo>
                <a:cubicBezTo>
                  <a:pt x="17620" y="23609"/>
                  <a:pt x="18021" y="25955"/>
                  <a:pt x="18456" y="28292"/>
                </a:cubicBezTo>
                <a:cubicBezTo>
                  <a:pt x="18891" y="30630"/>
                  <a:pt x="19369" y="32958"/>
                  <a:pt x="19915" y="35270"/>
                </a:cubicBezTo>
                <a:lnTo>
                  <a:pt x="20128" y="36140"/>
                </a:lnTo>
                <a:cubicBezTo>
                  <a:pt x="20159" y="36272"/>
                  <a:pt x="20257" y="36329"/>
                  <a:pt x="20360" y="36329"/>
                </a:cubicBezTo>
                <a:cubicBezTo>
                  <a:pt x="20518" y="36329"/>
                  <a:pt x="20686" y="36196"/>
                  <a:pt x="20640" y="35995"/>
                </a:cubicBezTo>
                <a:cubicBezTo>
                  <a:pt x="20077" y="33683"/>
                  <a:pt x="19591" y="31363"/>
                  <a:pt x="19147" y="29026"/>
                </a:cubicBezTo>
                <a:cubicBezTo>
                  <a:pt x="18704" y="26697"/>
                  <a:pt x="18294" y="24351"/>
                  <a:pt x="17902" y="22006"/>
                </a:cubicBezTo>
                <a:cubicBezTo>
                  <a:pt x="17816" y="21528"/>
                  <a:pt x="17740" y="21050"/>
                  <a:pt x="17663" y="20573"/>
                </a:cubicBezTo>
                <a:cubicBezTo>
                  <a:pt x="19633" y="19421"/>
                  <a:pt x="21570" y="18210"/>
                  <a:pt x="23480" y="16947"/>
                </a:cubicBezTo>
                <a:cubicBezTo>
                  <a:pt x="23523" y="17613"/>
                  <a:pt x="23574" y="18278"/>
                  <a:pt x="23617" y="18943"/>
                </a:cubicBezTo>
                <a:cubicBezTo>
                  <a:pt x="23736" y="20863"/>
                  <a:pt x="23788" y="22782"/>
                  <a:pt x="23796" y="24710"/>
                </a:cubicBezTo>
                <a:cubicBezTo>
                  <a:pt x="23813" y="26637"/>
                  <a:pt x="23813" y="28531"/>
                  <a:pt x="23907" y="30442"/>
                </a:cubicBezTo>
                <a:cubicBezTo>
                  <a:pt x="23984" y="32336"/>
                  <a:pt x="24214" y="34221"/>
                  <a:pt x="24589" y="36080"/>
                </a:cubicBezTo>
                <a:cubicBezTo>
                  <a:pt x="24641" y="36311"/>
                  <a:pt x="24700" y="36532"/>
                  <a:pt x="24751" y="36763"/>
                </a:cubicBezTo>
                <a:cubicBezTo>
                  <a:pt x="24782" y="36896"/>
                  <a:pt x="24884" y="36954"/>
                  <a:pt x="24989" y="36954"/>
                </a:cubicBezTo>
                <a:cubicBezTo>
                  <a:pt x="25147" y="36954"/>
                  <a:pt x="25314" y="36823"/>
                  <a:pt x="25263" y="36618"/>
                </a:cubicBezTo>
                <a:cubicBezTo>
                  <a:pt x="24837" y="34792"/>
                  <a:pt x="24572" y="32933"/>
                  <a:pt x="24470" y="31056"/>
                </a:cubicBezTo>
                <a:cubicBezTo>
                  <a:pt x="24351" y="29162"/>
                  <a:pt x="24342" y="27260"/>
                  <a:pt x="24333" y="25358"/>
                </a:cubicBezTo>
                <a:cubicBezTo>
                  <a:pt x="24316" y="23456"/>
                  <a:pt x="24299" y="21545"/>
                  <a:pt x="24188" y="19643"/>
                </a:cubicBezTo>
                <a:cubicBezTo>
                  <a:pt x="24129" y="18628"/>
                  <a:pt x="24052" y="17621"/>
                  <a:pt x="23984" y="16606"/>
                </a:cubicBezTo>
                <a:cubicBezTo>
                  <a:pt x="24248" y="16436"/>
                  <a:pt x="24504" y="16256"/>
                  <a:pt x="24768" y="16077"/>
                </a:cubicBezTo>
                <a:cubicBezTo>
                  <a:pt x="25110" y="15838"/>
                  <a:pt x="25459" y="15600"/>
                  <a:pt x="25809" y="15352"/>
                </a:cubicBezTo>
                <a:lnTo>
                  <a:pt x="25809" y="15352"/>
                </a:lnTo>
                <a:cubicBezTo>
                  <a:pt x="25707" y="16282"/>
                  <a:pt x="25613" y="17203"/>
                  <a:pt x="25545" y="18124"/>
                </a:cubicBezTo>
                <a:cubicBezTo>
                  <a:pt x="25340" y="20666"/>
                  <a:pt x="25255" y="23217"/>
                  <a:pt x="25272" y="25776"/>
                </a:cubicBezTo>
                <a:cubicBezTo>
                  <a:pt x="25289" y="27192"/>
                  <a:pt x="25272" y="28634"/>
                  <a:pt x="25613" y="30024"/>
                </a:cubicBezTo>
                <a:cubicBezTo>
                  <a:pt x="25647" y="30156"/>
                  <a:pt x="25747" y="30212"/>
                  <a:pt x="25852" y="30212"/>
                </a:cubicBezTo>
                <a:cubicBezTo>
                  <a:pt x="26011" y="30212"/>
                  <a:pt x="26180" y="30080"/>
                  <a:pt x="26133" y="29879"/>
                </a:cubicBezTo>
                <a:cubicBezTo>
                  <a:pt x="25835" y="28676"/>
                  <a:pt x="25826" y="27431"/>
                  <a:pt x="25809" y="26194"/>
                </a:cubicBezTo>
                <a:cubicBezTo>
                  <a:pt x="25792" y="24923"/>
                  <a:pt x="25801" y="23652"/>
                  <a:pt x="25843" y="22390"/>
                </a:cubicBezTo>
                <a:cubicBezTo>
                  <a:pt x="25903" y="20462"/>
                  <a:pt x="26022" y="18542"/>
                  <a:pt x="26210" y="16623"/>
                </a:cubicBezTo>
                <a:cubicBezTo>
                  <a:pt x="26594" y="18005"/>
                  <a:pt x="26927" y="19413"/>
                  <a:pt x="27276" y="20811"/>
                </a:cubicBezTo>
                <a:cubicBezTo>
                  <a:pt x="27490" y="21673"/>
                  <a:pt x="27720" y="22535"/>
                  <a:pt x="27976" y="23379"/>
                </a:cubicBezTo>
                <a:cubicBezTo>
                  <a:pt x="28240" y="24266"/>
                  <a:pt x="28547" y="25128"/>
                  <a:pt x="28871" y="25989"/>
                </a:cubicBezTo>
                <a:cubicBezTo>
                  <a:pt x="29196" y="26851"/>
                  <a:pt x="29528" y="27678"/>
                  <a:pt x="29861" y="28514"/>
                </a:cubicBezTo>
                <a:cubicBezTo>
                  <a:pt x="30100" y="29111"/>
                  <a:pt x="30347" y="29700"/>
                  <a:pt x="30569" y="30305"/>
                </a:cubicBezTo>
                <a:cubicBezTo>
                  <a:pt x="30688" y="30638"/>
                  <a:pt x="30782" y="30979"/>
                  <a:pt x="30859" y="31329"/>
                </a:cubicBezTo>
                <a:cubicBezTo>
                  <a:pt x="30867" y="31363"/>
                  <a:pt x="30876" y="31397"/>
                  <a:pt x="30876" y="31431"/>
                </a:cubicBezTo>
                <a:cubicBezTo>
                  <a:pt x="30876" y="31440"/>
                  <a:pt x="30885" y="31483"/>
                  <a:pt x="30885" y="31491"/>
                </a:cubicBezTo>
                <a:cubicBezTo>
                  <a:pt x="30893" y="31542"/>
                  <a:pt x="30902" y="31602"/>
                  <a:pt x="30902" y="31653"/>
                </a:cubicBezTo>
                <a:lnTo>
                  <a:pt x="30902" y="31781"/>
                </a:lnTo>
                <a:lnTo>
                  <a:pt x="30902" y="31824"/>
                </a:lnTo>
                <a:lnTo>
                  <a:pt x="30902" y="31841"/>
                </a:lnTo>
                <a:cubicBezTo>
                  <a:pt x="30867" y="31977"/>
                  <a:pt x="30825" y="32114"/>
                  <a:pt x="30799" y="32267"/>
                </a:cubicBezTo>
                <a:cubicBezTo>
                  <a:pt x="30765" y="32549"/>
                  <a:pt x="30774" y="32847"/>
                  <a:pt x="30825" y="33129"/>
                </a:cubicBezTo>
                <a:cubicBezTo>
                  <a:pt x="30859" y="33359"/>
                  <a:pt x="30902" y="33581"/>
                  <a:pt x="30953" y="33811"/>
                </a:cubicBezTo>
                <a:cubicBezTo>
                  <a:pt x="30983" y="33943"/>
                  <a:pt x="31082" y="34000"/>
                  <a:pt x="31185" y="34000"/>
                </a:cubicBezTo>
                <a:cubicBezTo>
                  <a:pt x="31342" y="34000"/>
                  <a:pt x="31511" y="33867"/>
                  <a:pt x="31465" y="33666"/>
                </a:cubicBezTo>
                <a:cubicBezTo>
                  <a:pt x="31371" y="33308"/>
                  <a:pt x="31320" y="32941"/>
                  <a:pt x="31311" y="32574"/>
                </a:cubicBezTo>
                <a:cubicBezTo>
                  <a:pt x="31311" y="32523"/>
                  <a:pt x="31311" y="32472"/>
                  <a:pt x="31320" y="32429"/>
                </a:cubicBezTo>
                <a:cubicBezTo>
                  <a:pt x="31320" y="32404"/>
                  <a:pt x="31320" y="32378"/>
                  <a:pt x="31320" y="32361"/>
                </a:cubicBezTo>
                <a:cubicBezTo>
                  <a:pt x="31317" y="32388"/>
                  <a:pt x="31316" y="32398"/>
                  <a:pt x="31316" y="32398"/>
                </a:cubicBezTo>
                <a:cubicBezTo>
                  <a:pt x="31316" y="32398"/>
                  <a:pt x="31320" y="32353"/>
                  <a:pt x="31320" y="32336"/>
                </a:cubicBezTo>
                <a:cubicBezTo>
                  <a:pt x="31337" y="32267"/>
                  <a:pt x="31354" y="32199"/>
                  <a:pt x="31371" y="32131"/>
                </a:cubicBezTo>
                <a:cubicBezTo>
                  <a:pt x="31516" y="31619"/>
                  <a:pt x="31371" y="31099"/>
                  <a:pt x="31226" y="30604"/>
                </a:cubicBezTo>
                <a:cubicBezTo>
                  <a:pt x="31055" y="30024"/>
                  <a:pt x="30825" y="29469"/>
                  <a:pt x="30595" y="28915"/>
                </a:cubicBezTo>
                <a:cubicBezTo>
                  <a:pt x="30279" y="28113"/>
                  <a:pt x="29955" y="27311"/>
                  <a:pt x="29639" y="26510"/>
                </a:cubicBezTo>
                <a:cubicBezTo>
                  <a:pt x="29298" y="25631"/>
                  <a:pt x="28965" y="24744"/>
                  <a:pt x="28675" y="23840"/>
                </a:cubicBezTo>
                <a:cubicBezTo>
                  <a:pt x="28411" y="23021"/>
                  <a:pt x="28189" y="22193"/>
                  <a:pt x="27976" y="21357"/>
                </a:cubicBezTo>
                <a:cubicBezTo>
                  <a:pt x="27498" y="19532"/>
                  <a:pt x="27097" y="17681"/>
                  <a:pt x="26551" y="15873"/>
                </a:cubicBezTo>
                <a:cubicBezTo>
                  <a:pt x="26492" y="15659"/>
                  <a:pt x="26423" y="15446"/>
                  <a:pt x="26355" y="15241"/>
                </a:cubicBezTo>
                <a:cubicBezTo>
                  <a:pt x="26372" y="15139"/>
                  <a:pt x="26381" y="15045"/>
                  <a:pt x="26389" y="14951"/>
                </a:cubicBezTo>
                <a:cubicBezTo>
                  <a:pt x="28351" y="13552"/>
                  <a:pt x="30262" y="12102"/>
                  <a:pt x="32121" y="10575"/>
                </a:cubicBezTo>
                <a:cubicBezTo>
                  <a:pt x="32249" y="10473"/>
                  <a:pt x="32377" y="10362"/>
                  <a:pt x="32505" y="10260"/>
                </a:cubicBezTo>
                <a:lnTo>
                  <a:pt x="32574" y="10234"/>
                </a:lnTo>
                <a:lnTo>
                  <a:pt x="32574" y="10234"/>
                </a:lnTo>
                <a:cubicBezTo>
                  <a:pt x="32539" y="11121"/>
                  <a:pt x="32522" y="12008"/>
                  <a:pt x="32522" y="12887"/>
                </a:cubicBezTo>
                <a:cubicBezTo>
                  <a:pt x="32514" y="14883"/>
                  <a:pt x="32565" y="16871"/>
                  <a:pt x="32684" y="18867"/>
                </a:cubicBezTo>
                <a:cubicBezTo>
                  <a:pt x="32804" y="20863"/>
                  <a:pt x="32974" y="22833"/>
                  <a:pt x="33213" y="24795"/>
                </a:cubicBezTo>
                <a:cubicBezTo>
                  <a:pt x="33461" y="26765"/>
                  <a:pt x="33759" y="28727"/>
                  <a:pt x="34117" y="30689"/>
                </a:cubicBezTo>
                <a:cubicBezTo>
                  <a:pt x="34484" y="32643"/>
                  <a:pt x="34902" y="34579"/>
                  <a:pt x="35388" y="36498"/>
                </a:cubicBezTo>
                <a:cubicBezTo>
                  <a:pt x="35457" y="36746"/>
                  <a:pt x="35516" y="36984"/>
                  <a:pt x="35576" y="37232"/>
                </a:cubicBezTo>
                <a:cubicBezTo>
                  <a:pt x="35610" y="37364"/>
                  <a:pt x="35712" y="37420"/>
                  <a:pt x="35817" y="37420"/>
                </a:cubicBezTo>
                <a:cubicBezTo>
                  <a:pt x="35978" y="37420"/>
                  <a:pt x="36148" y="37288"/>
                  <a:pt x="36096" y="37087"/>
                </a:cubicBezTo>
                <a:cubicBezTo>
                  <a:pt x="35593" y="35176"/>
                  <a:pt x="35158" y="33257"/>
                  <a:pt x="34783" y="31312"/>
                </a:cubicBezTo>
                <a:cubicBezTo>
                  <a:pt x="34407" y="29376"/>
                  <a:pt x="34092" y="27422"/>
                  <a:pt x="33836" y="25452"/>
                </a:cubicBezTo>
                <a:cubicBezTo>
                  <a:pt x="33580" y="23490"/>
                  <a:pt x="33392" y="21528"/>
                  <a:pt x="33256" y="19558"/>
                </a:cubicBezTo>
                <a:cubicBezTo>
                  <a:pt x="33128" y="17587"/>
                  <a:pt x="33051" y="15608"/>
                  <a:pt x="33043" y="13612"/>
                </a:cubicBezTo>
                <a:cubicBezTo>
                  <a:pt x="33043" y="12418"/>
                  <a:pt x="33060" y="11224"/>
                  <a:pt x="33102" y="10038"/>
                </a:cubicBezTo>
                <a:cubicBezTo>
                  <a:pt x="34621" y="9492"/>
                  <a:pt x="36122" y="8912"/>
                  <a:pt x="37615" y="8306"/>
                </a:cubicBezTo>
                <a:cubicBezTo>
                  <a:pt x="38255" y="9031"/>
                  <a:pt x="38920" y="9739"/>
                  <a:pt x="39611" y="10430"/>
                </a:cubicBezTo>
                <a:cubicBezTo>
                  <a:pt x="40165" y="10985"/>
                  <a:pt x="40737" y="11522"/>
                  <a:pt x="41325" y="12043"/>
                </a:cubicBezTo>
                <a:lnTo>
                  <a:pt x="41291" y="12384"/>
                </a:lnTo>
                <a:cubicBezTo>
                  <a:pt x="41087" y="14610"/>
                  <a:pt x="40916" y="16828"/>
                  <a:pt x="40771" y="19054"/>
                </a:cubicBezTo>
                <a:cubicBezTo>
                  <a:pt x="40626" y="21281"/>
                  <a:pt x="40498" y="23524"/>
                  <a:pt x="40387" y="25776"/>
                </a:cubicBezTo>
                <a:cubicBezTo>
                  <a:pt x="40285" y="27934"/>
                  <a:pt x="40199" y="30101"/>
                  <a:pt x="40242" y="32267"/>
                </a:cubicBezTo>
                <a:cubicBezTo>
                  <a:pt x="40293" y="34434"/>
                  <a:pt x="40472" y="36584"/>
                  <a:pt x="40890" y="38699"/>
                </a:cubicBezTo>
                <a:cubicBezTo>
                  <a:pt x="40941" y="38963"/>
                  <a:pt x="41001" y="39228"/>
                  <a:pt x="41061" y="39492"/>
                </a:cubicBezTo>
                <a:cubicBezTo>
                  <a:pt x="41091" y="39624"/>
                  <a:pt x="41190" y="39681"/>
                  <a:pt x="41293" y="39681"/>
                </a:cubicBezTo>
                <a:cubicBezTo>
                  <a:pt x="41451" y="39681"/>
                  <a:pt x="41619" y="39548"/>
                  <a:pt x="41573" y="39347"/>
                </a:cubicBezTo>
                <a:cubicBezTo>
                  <a:pt x="41504" y="39040"/>
                  <a:pt x="41436" y="38733"/>
                  <a:pt x="41377" y="38426"/>
                </a:cubicBezTo>
                <a:lnTo>
                  <a:pt x="41377" y="38426"/>
                </a:lnTo>
                <a:cubicBezTo>
                  <a:pt x="41429" y="38463"/>
                  <a:pt x="41487" y="38480"/>
                  <a:pt x="41544" y="38480"/>
                </a:cubicBezTo>
                <a:cubicBezTo>
                  <a:pt x="41683" y="38480"/>
                  <a:pt x="41814" y="38379"/>
                  <a:pt x="41820" y="38221"/>
                </a:cubicBezTo>
                <a:cubicBezTo>
                  <a:pt x="41846" y="36319"/>
                  <a:pt x="41965" y="34417"/>
                  <a:pt x="42144" y="32523"/>
                </a:cubicBezTo>
                <a:cubicBezTo>
                  <a:pt x="42323" y="30621"/>
                  <a:pt x="42579" y="28710"/>
                  <a:pt x="42903" y="26817"/>
                </a:cubicBezTo>
                <a:cubicBezTo>
                  <a:pt x="43219" y="24931"/>
                  <a:pt x="43603" y="23055"/>
                  <a:pt x="44046" y="21187"/>
                </a:cubicBezTo>
                <a:cubicBezTo>
                  <a:pt x="44473" y="19387"/>
                  <a:pt x="44959" y="17604"/>
                  <a:pt x="45514" y="15838"/>
                </a:cubicBezTo>
                <a:cubicBezTo>
                  <a:pt x="45565" y="15702"/>
                  <a:pt x="45607" y="15557"/>
                  <a:pt x="45650" y="15420"/>
                </a:cubicBezTo>
                <a:cubicBezTo>
                  <a:pt x="45923" y="15608"/>
                  <a:pt x="46205" y="15787"/>
                  <a:pt x="46477" y="15975"/>
                </a:cubicBezTo>
                <a:cubicBezTo>
                  <a:pt x="47731" y="16777"/>
                  <a:pt x="49019" y="17519"/>
                  <a:pt x="50342" y="18193"/>
                </a:cubicBezTo>
                <a:cubicBezTo>
                  <a:pt x="50316" y="21212"/>
                  <a:pt x="50299" y="24232"/>
                  <a:pt x="50265" y="27260"/>
                </a:cubicBezTo>
                <a:cubicBezTo>
                  <a:pt x="50248" y="29461"/>
                  <a:pt x="50222" y="31662"/>
                  <a:pt x="50205" y="33862"/>
                </a:cubicBezTo>
                <a:cubicBezTo>
                  <a:pt x="50205" y="34033"/>
                  <a:pt x="50337" y="34118"/>
                  <a:pt x="50470" y="34118"/>
                </a:cubicBezTo>
                <a:cubicBezTo>
                  <a:pt x="50602" y="34118"/>
                  <a:pt x="50734" y="34033"/>
                  <a:pt x="50734" y="33862"/>
                </a:cubicBezTo>
                <a:cubicBezTo>
                  <a:pt x="50777" y="29939"/>
                  <a:pt x="50811" y="26015"/>
                  <a:pt x="50845" y="22091"/>
                </a:cubicBezTo>
                <a:cubicBezTo>
                  <a:pt x="50853" y="20888"/>
                  <a:pt x="50862" y="19677"/>
                  <a:pt x="50870" y="18457"/>
                </a:cubicBezTo>
                <a:cubicBezTo>
                  <a:pt x="52014" y="19020"/>
                  <a:pt x="53174" y="19532"/>
                  <a:pt x="54368" y="19984"/>
                </a:cubicBezTo>
                <a:cubicBezTo>
                  <a:pt x="54649" y="20095"/>
                  <a:pt x="54931" y="20197"/>
                  <a:pt x="55221" y="20308"/>
                </a:cubicBezTo>
                <a:cubicBezTo>
                  <a:pt x="55101" y="22415"/>
                  <a:pt x="54990" y="24531"/>
                  <a:pt x="54880" y="26646"/>
                </a:cubicBezTo>
                <a:lnTo>
                  <a:pt x="54573" y="32284"/>
                </a:lnTo>
                <a:cubicBezTo>
                  <a:pt x="54564" y="32455"/>
                  <a:pt x="54692" y="32540"/>
                  <a:pt x="54825" y="32540"/>
                </a:cubicBezTo>
                <a:cubicBezTo>
                  <a:pt x="54959" y="32540"/>
                  <a:pt x="55097" y="32455"/>
                  <a:pt x="55110" y="32284"/>
                </a:cubicBezTo>
                <a:cubicBezTo>
                  <a:pt x="55289" y="28949"/>
                  <a:pt x="55468" y="25614"/>
                  <a:pt x="55647" y="22287"/>
                </a:cubicBezTo>
                <a:cubicBezTo>
                  <a:pt x="55681" y="21682"/>
                  <a:pt x="55716" y="21084"/>
                  <a:pt x="55741" y="20487"/>
                </a:cubicBezTo>
                <a:cubicBezTo>
                  <a:pt x="60204" y="22012"/>
                  <a:pt x="64872" y="22785"/>
                  <a:pt x="69567" y="22785"/>
                </a:cubicBezTo>
                <a:cubicBezTo>
                  <a:pt x="70911" y="22785"/>
                  <a:pt x="72258" y="22721"/>
                  <a:pt x="73603" y="22594"/>
                </a:cubicBezTo>
                <a:lnTo>
                  <a:pt x="73740" y="22577"/>
                </a:lnTo>
                <a:cubicBezTo>
                  <a:pt x="74260" y="22645"/>
                  <a:pt x="74772" y="22697"/>
                  <a:pt x="75292" y="22739"/>
                </a:cubicBezTo>
                <a:cubicBezTo>
                  <a:pt x="78047" y="22970"/>
                  <a:pt x="80811" y="22918"/>
                  <a:pt x="83575" y="22995"/>
                </a:cubicBezTo>
                <a:cubicBezTo>
                  <a:pt x="83916" y="23004"/>
                  <a:pt x="84249" y="23012"/>
                  <a:pt x="84590" y="23029"/>
                </a:cubicBezTo>
                <a:cubicBezTo>
                  <a:pt x="84871" y="23029"/>
                  <a:pt x="84871" y="22603"/>
                  <a:pt x="84598" y="22594"/>
                </a:cubicBezTo>
                <a:cubicBezTo>
                  <a:pt x="81877" y="22475"/>
                  <a:pt x="79148" y="22535"/>
                  <a:pt x="76427" y="22381"/>
                </a:cubicBezTo>
                <a:cubicBezTo>
                  <a:pt x="75957" y="22355"/>
                  <a:pt x="75488" y="22313"/>
                  <a:pt x="75019" y="22270"/>
                </a:cubicBezTo>
                <a:cubicBezTo>
                  <a:pt x="75051" y="22149"/>
                  <a:pt x="75000" y="22013"/>
                  <a:pt x="74857" y="22013"/>
                </a:cubicBezTo>
                <a:cubicBezTo>
                  <a:pt x="74849" y="22013"/>
                  <a:pt x="74840" y="22013"/>
                  <a:pt x="74831" y="22014"/>
                </a:cubicBezTo>
                <a:cubicBezTo>
                  <a:pt x="74473" y="22065"/>
                  <a:pt x="74115" y="22099"/>
                  <a:pt x="73765" y="22134"/>
                </a:cubicBezTo>
                <a:cubicBezTo>
                  <a:pt x="72221" y="21946"/>
                  <a:pt x="70694" y="21613"/>
                  <a:pt x="69210" y="21144"/>
                </a:cubicBezTo>
                <a:cubicBezTo>
                  <a:pt x="68084" y="20777"/>
                  <a:pt x="67001" y="20291"/>
                  <a:pt x="65977" y="19694"/>
                </a:cubicBezTo>
                <a:cubicBezTo>
                  <a:pt x="64937" y="19063"/>
                  <a:pt x="63964" y="18321"/>
                  <a:pt x="63086" y="17485"/>
                </a:cubicBezTo>
                <a:cubicBezTo>
                  <a:pt x="62198" y="16640"/>
                  <a:pt x="61380" y="15736"/>
                  <a:pt x="60578" y="14806"/>
                </a:cubicBezTo>
                <a:cubicBezTo>
                  <a:pt x="59767" y="13885"/>
                  <a:pt x="59008" y="12913"/>
                  <a:pt x="58309" y="11906"/>
                </a:cubicBezTo>
                <a:cubicBezTo>
                  <a:pt x="57422" y="10592"/>
                  <a:pt x="56662" y="9176"/>
                  <a:pt x="56168" y="7667"/>
                </a:cubicBezTo>
                <a:cubicBezTo>
                  <a:pt x="56159" y="7342"/>
                  <a:pt x="56151" y="7010"/>
                  <a:pt x="56142" y="6686"/>
                </a:cubicBezTo>
                <a:cubicBezTo>
                  <a:pt x="56134" y="6538"/>
                  <a:pt x="56014" y="6426"/>
                  <a:pt x="55870" y="6426"/>
                </a:cubicBezTo>
                <a:cubicBezTo>
                  <a:pt x="55856" y="6426"/>
                  <a:pt x="55841" y="6427"/>
                  <a:pt x="55826" y="6430"/>
                </a:cubicBezTo>
                <a:cubicBezTo>
                  <a:pt x="55733" y="5986"/>
                  <a:pt x="55656" y="5534"/>
                  <a:pt x="55613" y="5082"/>
                </a:cubicBezTo>
                <a:cubicBezTo>
                  <a:pt x="55588" y="4775"/>
                  <a:pt x="55571" y="4476"/>
                  <a:pt x="55571" y="4169"/>
                </a:cubicBezTo>
                <a:cubicBezTo>
                  <a:pt x="55571" y="4029"/>
                  <a:pt x="55464" y="3958"/>
                  <a:pt x="55357" y="3958"/>
                </a:cubicBezTo>
                <a:cubicBezTo>
                  <a:pt x="55251" y="3958"/>
                  <a:pt x="55144" y="4029"/>
                  <a:pt x="55144" y="4169"/>
                </a:cubicBezTo>
                <a:cubicBezTo>
                  <a:pt x="55161" y="5236"/>
                  <a:pt x="55323" y="6310"/>
                  <a:pt x="55622" y="7342"/>
                </a:cubicBezTo>
                <a:cubicBezTo>
                  <a:pt x="55707" y="10439"/>
                  <a:pt x="55579" y="13552"/>
                  <a:pt x="55417" y="16649"/>
                </a:cubicBezTo>
                <a:cubicBezTo>
                  <a:pt x="55366" y="17715"/>
                  <a:pt x="55306" y="18781"/>
                  <a:pt x="55246" y="19856"/>
                </a:cubicBezTo>
                <a:cubicBezTo>
                  <a:pt x="53754" y="19319"/>
                  <a:pt x="52295" y="18696"/>
                  <a:pt x="50879" y="17988"/>
                </a:cubicBezTo>
                <a:cubicBezTo>
                  <a:pt x="50896" y="15455"/>
                  <a:pt x="50913" y="12921"/>
                  <a:pt x="50930" y="10388"/>
                </a:cubicBezTo>
                <a:cubicBezTo>
                  <a:pt x="50939" y="8187"/>
                  <a:pt x="50947" y="5986"/>
                  <a:pt x="50964" y="3785"/>
                </a:cubicBezTo>
                <a:cubicBezTo>
                  <a:pt x="50964" y="3615"/>
                  <a:pt x="50830" y="3530"/>
                  <a:pt x="50696" y="3530"/>
                </a:cubicBezTo>
                <a:cubicBezTo>
                  <a:pt x="50561" y="3530"/>
                  <a:pt x="50427" y="3615"/>
                  <a:pt x="50427" y="3785"/>
                </a:cubicBezTo>
                <a:cubicBezTo>
                  <a:pt x="50410" y="7709"/>
                  <a:pt x="50384" y="11625"/>
                  <a:pt x="50359" y="15548"/>
                </a:cubicBezTo>
                <a:lnTo>
                  <a:pt x="50342" y="17724"/>
                </a:lnTo>
                <a:cubicBezTo>
                  <a:pt x="49446" y="17263"/>
                  <a:pt x="48567" y="16768"/>
                  <a:pt x="47714" y="16248"/>
                </a:cubicBezTo>
                <a:cubicBezTo>
                  <a:pt x="47058" y="15847"/>
                  <a:pt x="46418" y="15429"/>
                  <a:pt x="45787" y="14994"/>
                </a:cubicBezTo>
                <a:cubicBezTo>
                  <a:pt x="46230" y="13638"/>
                  <a:pt x="46725" y="12290"/>
                  <a:pt x="47254" y="10959"/>
                </a:cubicBezTo>
                <a:cubicBezTo>
                  <a:pt x="47331" y="10763"/>
                  <a:pt x="47407" y="10567"/>
                  <a:pt x="47493" y="10379"/>
                </a:cubicBezTo>
                <a:cubicBezTo>
                  <a:pt x="47549" y="10174"/>
                  <a:pt x="47383" y="10040"/>
                  <a:pt x="47221" y="10040"/>
                </a:cubicBezTo>
                <a:cubicBezTo>
                  <a:pt x="47115" y="10040"/>
                  <a:pt x="47010" y="10098"/>
                  <a:pt x="46972" y="10234"/>
                </a:cubicBezTo>
                <a:cubicBezTo>
                  <a:pt x="46367" y="11693"/>
                  <a:pt x="45829" y="13177"/>
                  <a:pt x="45334" y="14678"/>
                </a:cubicBezTo>
                <a:cubicBezTo>
                  <a:pt x="44132" y="13834"/>
                  <a:pt x="42972" y="12921"/>
                  <a:pt x="41863" y="11949"/>
                </a:cubicBezTo>
                <a:cubicBezTo>
                  <a:pt x="42042" y="10029"/>
                  <a:pt x="42238" y="8110"/>
                  <a:pt x="42460" y="6191"/>
                </a:cubicBezTo>
                <a:cubicBezTo>
                  <a:pt x="44405" y="5295"/>
                  <a:pt x="46315" y="4340"/>
                  <a:pt x="48209" y="3333"/>
                </a:cubicBezTo>
                <a:cubicBezTo>
                  <a:pt x="48550" y="3154"/>
                  <a:pt x="48883" y="2967"/>
                  <a:pt x="49224" y="2779"/>
                </a:cubicBezTo>
                <a:cubicBezTo>
                  <a:pt x="49428" y="2669"/>
                  <a:pt x="49302" y="2385"/>
                  <a:pt x="49112" y="2385"/>
                </a:cubicBezTo>
                <a:cubicBezTo>
                  <a:pt x="49080" y="2385"/>
                  <a:pt x="49046" y="2394"/>
                  <a:pt x="49011" y="2412"/>
                </a:cubicBezTo>
                <a:cubicBezTo>
                  <a:pt x="46878" y="3581"/>
                  <a:pt x="44712" y="4673"/>
                  <a:pt x="42511" y="5705"/>
                </a:cubicBezTo>
                <a:cubicBezTo>
                  <a:pt x="42494" y="5568"/>
                  <a:pt x="42383" y="5466"/>
                  <a:pt x="42247" y="5466"/>
                </a:cubicBezTo>
                <a:cubicBezTo>
                  <a:pt x="42102" y="5466"/>
                  <a:pt x="41982" y="5585"/>
                  <a:pt x="41982" y="5730"/>
                </a:cubicBezTo>
                <a:cubicBezTo>
                  <a:pt x="41974" y="5807"/>
                  <a:pt x="41965" y="5884"/>
                  <a:pt x="41957" y="5961"/>
                </a:cubicBezTo>
                <a:cubicBezTo>
                  <a:pt x="41522" y="6157"/>
                  <a:pt x="41078" y="6361"/>
                  <a:pt x="40643" y="6558"/>
                </a:cubicBezTo>
                <a:cubicBezTo>
                  <a:pt x="39679" y="6984"/>
                  <a:pt x="38707" y="7394"/>
                  <a:pt x="37734" y="7795"/>
                </a:cubicBezTo>
                <a:cubicBezTo>
                  <a:pt x="37384" y="7394"/>
                  <a:pt x="37035" y="6984"/>
                  <a:pt x="36702" y="6566"/>
                </a:cubicBezTo>
                <a:cubicBezTo>
                  <a:pt x="37461" y="5858"/>
                  <a:pt x="38212" y="5142"/>
                  <a:pt x="38945" y="4408"/>
                </a:cubicBezTo>
                <a:cubicBezTo>
                  <a:pt x="39210" y="4135"/>
                  <a:pt x="39483" y="3871"/>
                  <a:pt x="39747" y="3598"/>
                </a:cubicBezTo>
                <a:cubicBezTo>
                  <a:pt x="39893" y="3446"/>
                  <a:pt x="39747" y="3228"/>
                  <a:pt x="39586" y="3228"/>
                </a:cubicBezTo>
                <a:cubicBezTo>
                  <a:pt x="39539" y="3228"/>
                  <a:pt x="39491" y="3246"/>
                  <a:pt x="39449" y="3291"/>
                </a:cubicBezTo>
                <a:cubicBezTo>
                  <a:pt x="38468" y="4297"/>
                  <a:pt x="37461" y="5270"/>
                  <a:pt x="36438" y="6225"/>
                </a:cubicBezTo>
                <a:cubicBezTo>
                  <a:pt x="35926" y="5577"/>
                  <a:pt x="35465" y="4877"/>
                  <a:pt x="35073" y="4152"/>
                </a:cubicBezTo>
                <a:cubicBezTo>
                  <a:pt x="34894" y="3811"/>
                  <a:pt x="34732" y="3461"/>
                  <a:pt x="34587" y="3103"/>
                </a:cubicBezTo>
                <a:cubicBezTo>
                  <a:pt x="34549" y="3005"/>
                  <a:pt x="34463" y="2962"/>
                  <a:pt x="34378" y="2962"/>
                </a:cubicBezTo>
                <a:cubicBezTo>
                  <a:pt x="34248" y="2962"/>
                  <a:pt x="34120" y="3063"/>
                  <a:pt x="34177" y="3222"/>
                </a:cubicBezTo>
                <a:cubicBezTo>
                  <a:pt x="34646" y="4425"/>
                  <a:pt x="35346" y="5500"/>
                  <a:pt x="36131" y="6515"/>
                </a:cubicBezTo>
                <a:cubicBezTo>
                  <a:pt x="35150" y="7419"/>
                  <a:pt x="34152" y="8306"/>
                  <a:pt x="33128" y="9168"/>
                </a:cubicBezTo>
                <a:cubicBezTo>
                  <a:pt x="33154" y="8673"/>
                  <a:pt x="33179" y="8178"/>
                  <a:pt x="33205" y="7692"/>
                </a:cubicBezTo>
                <a:cubicBezTo>
                  <a:pt x="33222" y="7445"/>
                  <a:pt x="33239" y="7189"/>
                  <a:pt x="33256" y="6942"/>
                </a:cubicBezTo>
                <a:cubicBezTo>
                  <a:pt x="33264" y="6771"/>
                  <a:pt x="33136" y="6686"/>
                  <a:pt x="33003" y="6686"/>
                </a:cubicBezTo>
                <a:cubicBezTo>
                  <a:pt x="32870" y="6686"/>
                  <a:pt x="32731" y="6771"/>
                  <a:pt x="32719" y="6942"/>
                </a:cubicBezTo>
                <a:cubicBezTo>
                  <a:pt x="32659" y="7837"/>
                  <a:pt x="32616" y="8733"/>
                  <a:pt x="32582" y="9629"/>
                </a:cubicBezTo>
                <a:lnTo>
                  <a:pt x="32283" y="9876"/>
                </a:lnTo>
                <a:lnTo>
                  <a:pt x="31883" y="10021"/>
                </a:lnTo>
                <a:cubicBezTo>
                  <a:pt x="30211" y="10601"/>
                  <a:pt x="28522" y="11147"/>
                  <a:pt x="26824" y="11650"/>
                </a:cubicBezTo>
                <a:cubicBezTo>
                  <a:pt x="26875" y="11309"/>
                  <a:pt x="26935" y="10959"/>
                  <a:pt x="26995" y="10618"/>
                </a:cubicBezTo>
                <a:cubicBezTo>
                  <a:pt x="27029" y="10482"/>
                  <a:pt x="26944" y="10337"/>
                  <a:pt x="26807" y="10294"/>
                </a:cubicBezTo>
                <a:cubicBezTo>
                  <a:pt x="26782" y="10286"/>
                  <a:pt x="26756" y="10283"/>
                  <a:pt x="26732" y="10283"/>
                </a:cubicBezTo>
                <a:cubicBezTo>
                  <a:pt x="26615" y="10283"/>
                  <a:pt x="26510" y="10362"/>
                  <a:pt x="26475" y="10482"/>
                </a:cubicBezTo>
                <a:cubicBezTo>
                  <a:pt x="26406" y="10925"/>
                  <a:pt x="26329" y="11369"/>
                  <a:pt x="26261" y="11821"/>
                </a:cubicBezTo>
                <a:cubicBezTo>
                  <a:pt x="25971" y="11906"/>
                  <a:pt x="25673" y="11991"/>
                  <a:pt x="25383" y="12068"/>
                </a:cubicBezTo>
                <a:cubicBezTo>
                  <a:pt x="25229" y="11539"/>
                  <a:pt x="25101" y="11002"/>
                  <a:pt x="24999" y="10456"/>
                </a:cubicBezTo>
                <a:cubicBezTo>
                  <a:pt x="24939" y="10183"/>
                  <a:pt x="24896" y="9910"/>
                  <a:pt x="24854" y="9646"/>
                </a:cubicBezTo>
                <a:cubicBezTo>
                  <a:pt x="24816" y="9505"/>
                  <a:pt x="24709" y="9444"/>
                  <a:pt x="24602" y="9444"/>
                </a:cubicBezTo>
                <a:cubicBezTo>
                  <a:pt x="24442" y="9444"/>
                  <a:pt x="24281" y="9578"/>
                  <a:pt x="24342" y="9782"/>
                </a:cubicBezTo>
                <a:cubicBezTo>
                  <a:pt x="24470" y="10601"/>
                  <a:pt x="24649" y="11411"/>
                  <a:pt x="24862" y="12213"/>
                </a:cubicBezTo>
                <a:cubicBezTo>
                  <a:pt x="24478" y="12324"/>
                  <a:pt x="24103" y="12426"/>
                  <a:pt x="23728" y="12529"/>
                </a:cubicBezTo>
                <a:cubicBezTo>
                  <a:pt x="23651" y="10993"/>
                  <a:pt x="23660" y="9458"/>
                  <a:pt x="23745" y="7922"/>
                </a:cubicBezTo>
                <a:cubicBezTo>
                  <a:pt x="23762" y="7684"/>
                  <a:pt x="23779" y="7436"/>
                  <a:pt x="23796" y="7197"/>
                </a:cubicBezTo>
                <a:cubicBezTo>
                  <a:pt x="23796" y="7052"/>
                  <a:pt x="23677" y="6933"/>
                  <a:pt x="23532" y="6933"/>
                </a:cubicBezTo>
                <a:cubicBezTo>
                  <a:pt x="23387" y="6933"/>
                  <a:pt x="23267" y="7052"/>
                  <a:pt x="23267" y="7197"/>
                </a:cubicBezTo>
                <a:cubicBezTo>
                  <a:pt x="23122" y="9014"/>
                  <a:pt x="23105" y="10840"/>
                  <a:pt x="23199" y="12665"/>
                </a:cubicBezTo>
                <a:lnTo>
                  <a:pt x="22943" y="12733"/>
                </a:lnTo>
                <a:cubicBezTo>
                  <a:pt x="20828" y="13279"/>
                  <a:pt x="18704" y="13774"/>
                  <a:pt x="16563" y="14201"/>
                </a:cubicBezTo>
                <a:cubicBezTo>
                  <a:pt x="16187" y="12111"/>
                  <a:pt x="15803" y="10038"/>
                  <a:pt x="15368" y="7965"/>
                </a:cubicBezTo>
                <a:cubicBezTo>
                  <a:pt x="14882" y="5645"/>
                  <a:pt x="14336" y="3333"/>
                  <a:pt x="13705" y="1039"/>
                </a:cubicBezTo>
                <a:cubicBezTo>
                  <a:pt x="13628" y="757"/>
                  <a:pt x="13543" y="467"/>
                  <a:pt x="13466" y="186"/>
                </a:cubicBezTo>
                <a:cubicBezTo>
                  <a:pt x="13429" y="57"/>
                  <a:pt x="13326" y="1"/>
                  <a:pt x="13221" y="1"/>
                </a:cubicBezTo>
                <a:close/>
              </a:path>
            </a:pathLst>
          </a:custGeom>
          <a:solidFill>
            <a:srgbClr val="E9EF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 rot="5400000">
            <a:off x="-1538370" y="1500306"/>
            <a:ext cx="5349019" cy="2081821"/>
          </a:xfrm>
          <a:custGeom>
            <a:rect b="b" l="l" r="r" t="t"/>
            <a:pathLst>
              <a:path extrusionOk="0" h="34443" w="80746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-576394">
            <a:off x="3121751" y="4053064"/>
            <a:ext cx="1656990" cy="1441314"/>
          </a:xfrm>
          <a:custGeom>
            <a:rect b="b" l="l" r="r" t="t"/>
            <a:pathLst>
              <a:path extrusionOk="0" h="16978" w="19518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rgbClr val="849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-250067">
            <a:off x="2790926" y="4872601"/>
            <a:ext cx="546402" cy="414090"/>
          </a:xfrm>
          <a:custGeom>
            <a:rect b="b" l="l" r="r" t="t"/>
            <a:pathLst>
              <a:path extrusionOk="0" h="3524" w="4650">
                <a:moveTo>
                  <a:pt x="4649" y="1"/>
                </a:moveTo>
                <a:lnTo>
                  <a:pt x="4649" y="1"/>
                </a:lnTo>
                <a:cubicBezTo>
                  <a:pt x="521" y="2312"/>
                  <a:pt x="0" y="3387"/>
                  <a:pt x="0" y="3387"/>
                </a:cubicBezTo>
                <a:cubicBezTo>
                  <a:pt x="0" y="3387"/>
                  <a:pt x="1160" y="3524"/>
                  <a:pt x="2214" y="3524"/>
                </a:cubicBezTo>
                <a:cubicBezTo>
                  <a:pt x="2741" y="3524"/>
                  <a:pt x="3242" y="3489"/>
                  <a:pt x="3557" y="3387"/>
                </a:cubicBezTo>
                <a:cubicBezTo>
                  <a:pt x="4513" y="3080"/>
                  <a:pt x="4649" y="1"/>
                  <a:pt x="4649" y="1"/>
                </a:cubicBezTo>
                <a:close/>
              </a:path>
            </a:pathLst>
          </a:custGeom>
          <a:solidFill>
            <a:srgbClr val="3F6B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71276" y="4230830"/>
            <a:ext cx="1599364" cy="1109291"/>
          </a:xfrm>
          <a:custGeom>
            <a:rect b="b" l="l" r="r" t="t"/>
            <a:pathLst>
              <a:path extrusionOk="0" h="12472" w="17982">
                <a:moveTo>
                  <a:pt x="4837" y="1"/>
                </a:moveTo>
                <a:cubicBezTo>
                  <a:pt x="2329" y="1084"/>
                  <a:pt x="0" y="3643"/>
                  <a:pt x="0" y="3643"/>
                </a:cubicBezTo>
                <a:lnTo>
                  <a:pt x="0" y="12472"/>
                </a:lnTo>
                <a:lnTo>
                  <a:pt x="5886" y="12472"/>
                </a:lnTo>
                <a:cubicBezTo>
                  <a:pt x="6594" y="9640"/>
                  <a:pt x="4837" y="1"/>
                  <a:pt x="4837" y="1"/>
                </a:cubicBezTo>
                <a:close/>
                <a:moveTo>
                  <a:pt x="16080" y="3788"/>
                </a:moveTo>
                <a:cubicBezTo>
                  <a:pt x="11192" y="6202"/>
                  <a:pt x="6355" y="12472"/>
                  <a:pt x="6355" y="12472"/>
                </a:cubicBezTo>
                <a:lnTo>
                  <a:pt x="17359" y="12472"/>
                </a:lnTo>
                <a:cubicBezTo>
                  <a:pt x="17982" y="9546"/>
                  <a:pt x="16080" y="3788"/>
                  <a:pt x="16080" y="3788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-250045">
            <a:off x="2065242" y="4483521"/>
            <a:ext cx="1077256" cy="878620"/>
          </a:xfrm>
          <a:custGeom>
            <a:rect b="b" l="l" r="r" t="t"/>
            <a:pathLst>
              <a:path extrusionOk="0" h="10952" w="13428">
                <a:moveTo>
                  <a:pt x="13427" y="0"/>
                </a:moveTo>
                <a:lnTo>
                  <a:pt x="13427" y="0"/>
                </a:lnTo>
                <a:cubicBezTo>
                  <a:pt x="12651" y="580"/>
                  <a:pt x="11926" y="1211"/>
                  <a:pt x="11243" y="1894"/>
                </a:cubicBezTo>
                <a:cubicBezTo>
                  <a:pt x="10100" y="3037"/>
                  <a:pt x="6117" y="5596"/>
                  <a:pt x="4266" y="6159"/>
                </a:cubicBezTo>
                <a:cubicBezTo>
                  <a:pt x="2423" y="6730"/>
                  <a:pt x="385" y="8778"/>
                  <a:pt x="1" y="9784"/>
                </a:cubicBezTo>
                <a:cubicBezTo>
                  <a:pt x="1" y="9784"/>
                  <a:pt x="7401" y="10951"/>
                  <a:pt x="9509" y="10951"/>
                </a:cubicBezTo>
                <a:cubicBezTo>
                  <a:pt x="9751" y="10951"/>
                  <a:pt x="9923" y="10936"/>
                  <a:pt x="10007" y="10902"/>
                </a:cubicBezTo>
                <a:cubicBezTo>
                  <a:pt x="10817" y="10569"/>
                  <a:pt x="11431" y="6875"/>
                  <a:pt x="11619" y="5212"/>
                </a:cubicBezTo>
                <a:cubicBezTo>
                  <a:pt x="11815" y="3557"/>
                  <a:pt x="13427" y="0"/>
                  <a:pt x="13427" y="0"/>
                </a:cubicBezTo>
                <a:close/>
              </a:path>
            </a:pathLst>
          </a:custGeom>
          <a:solidFill>
            <a:srgbClr val="849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-250051">
            <a:off x="2506629" y="4514434"/>
            <a:ext cx="597184" cy="802325"/>
          </a:xfrm>
          <a:custGeom>
            <a:rect b="b" l="l" r="r" t="t"/>
            <a:pathLst>
              <a:path extrusionOk="0" fill="none" h="10569" w="7934">
                <a:moveTo>
                  <a:pt x="1" y="10569"/>
                </a:moveTo>
                <a:cubicBezTo>
                  <a:pt x="1" y="10569"/>
                  <a:pt x="4232" y="3881"/>
                  <a:pt x="7934" y="0"/>
                </a:cubicBezTo>
              </a:path>
            </a:pathLst>
          </a:custGeom>
          <a:noFill/>
          <a:ln cap="flat" cmpd="sng" w="19050">
            <a:solidFill>
              <a:srgbClr val="122D2D"/>
            </a:solidFill>
            <a:prstDash val="solid"/>
            <a:miter lim="853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-250045">
            <a:off x="2704844" y="4859062"/>
            <a:ext cx="27691" cy="128754"/>
          </a:xfrm>
          <a:custGeom>
            <a:rect b="b" l="l" r="r" t="t"/>
            <a:pathLst>
              <a:path extrusionOk="0" fill="none" h="2339" w="1">
                <a:moveTo>
                  <a:pt x="1" y="1"/>
                </a:moveTo>
                <a:lnTo>
                  <a:pt x="1" y="2338"/>
                </a:lnTo>
              </a:path>
            </a:pathLst>
          </a:custGeom>
          <a:noFill/>
          <a:ln cap="flat" cmpd="sng" w="19050">
            <a:solidFill>
              <a:srgbClr val="122D2D"/>
            </a:solidFill>
            <a:prstDash val="solid"/>
            <a:miter lim="853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-249990">
            <a:off x="2642553" y="5033208"/>
            <a:ext cx="267974" cy="98587"/>
          </a:xfrm>
          <a:custGeom>
            <a:rect b="b" l="l" r="r" t="t"/>
            <a:pathLst>
              <a:path extrusionOk="0" fill="none" h="1229" w="4317">
                <a:moveTo>
                  <a:pt x="1" y="1229"/>
                </a:moveTo>
                <a:cubicBezTo>
                  <a:pt x="1" y="1229"/>
                  <a:pt x="2773" y="742"/>
                  <a:pt x="4317" y="0"/>
                </a:cubicBezTo>
              </a:path>
            </a:pathLst>
          </a:custGeom>
          <a:noFill/>
          <a:ln cap="flat" cmpd="sng" w="19050">
            <a:solidFill>
              <a:srgbClr val="122D2D"/>
            </a:solidFill>
            <a:prstDash val="solid"/>
            <a:miter lim="853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 rot="-250045">
            <a:off x="2294293" y="5063065"/>
            <a:ext cx="151304" cy="275812"/>
          </a:xfrm>
          <a:custGeom>
            <a:rect b="b" l="l" r="r" t="t"/>
            <a:pathLst>
              <a:path extrusionOk="0" fill="none" h="3438" w="1886">
                <a:moveTo>
                  <a:pt x="0" y="0"/>
                </a:moveTo>
                <a:cubicBezTo>
                  <a:pt x="0" y="0"/>
                  <a:pt x="1407" y="2926"/>
                  <a:pt x="1885" y="3438"/>
                </a:cubicBezTo>
              </a:path>
            </a:pathLst>
          </a:custGeom>
          <a:noFill/>
          <a:ln cap="flat" cmpd="sng" w="19050">
            <a:solidFill>
              <a:srgbClr val="122D2D"/>
            </a:solidFill>
            <a:prstDash val="solid"/>
            <a:miter lim="853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432458" y="4660719"/>
            <a:ext cx="761095" cy="719538"/>
          </a:xfrm>
          <a:custGeom>
            <a:rect b="b" l="l" r="r" t="t"/>
            <a:pathLst>
              <a:path extrusionOk="0" h="8969" w="9487">
                <a:moveTo>
                  <a:pt x="9486" y="0"/>
                </a:moveTo>
                <a:cubicBezTo>
                  <a:pt x="9486" y="0"/>
                  <a:pt x="4803" y="1860"/>
                  <a:pt x="3336" y="3011"/>
                </a:cubicBezTo>
                <a:cubicBezTo>
                  <a:pt x="1860" y="4163"/>
                  <a:pt x="1" y="6918"/>
                  <a:pt x="154" y="8019"/>
                </a:cubicBezTo>
                <a:cubicBezTo>
                  <a:pt x="154" y="8019"/>
                  <a:pt x="4964" y="8969"/>
                  <a:pt x="7350" y="8969"/>
                </a:cubicBezTo>
                <a:cubicBezTo>
                  <a:pt x="7980" y="8969"/>
                  <a:pt x="8440" y="8903"/>
                  <a:pt x="8599" y="8735"/>
                </a:cubicBezTo>
                <a:cubicBezTo>
                  <a:pt x="9358" y="7933"/>
                  <a:pt x="9486" y="1"/>
                  <a:pt x="9486" y="0"/>
                </a:cubicBezTo>
                <a:close/>
              </a:path>
            </a:pathLst>
          </a:custGeom>
          <a:solidFill>
            <a:srgbClr val="3F6B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749350" y="4711701"/>
            <a:ext cx="418301" cy="643678"/>
          </a:xfrm>
          <a:custGeom>
            <a:rect b="b" l="l" r="r" t="t"/>
            <a:pathLst>
              <a:path extrusionOk="0" fill="none" h="8651" w="5545">
                <a:moveTo>
                  <a:pt x="0" y="8650"/>
                </a:moveTo>
                <a:cubicBezTo>
                  <a:pt x="0" y="8650"/>
                  <a:pt x="4675" y="2833"/>
                  <a:pt x="5545" y="1"/>
                </a:cubicBezTo>
              </a:path>
            </a:pathLst>
          </a:custGeom>
          <a:noFill/>
          <a:ln cap="flat" cmpd="sng" w="19050">
            <a:solidFill>
              <a:srgbClr val="122D2D"/>
            </a:solidFill>
            <a:prstDash val="solid"/>
            <a:miter lim="853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" name="Google Shape;24;p2"/>
          <p:cNvSpPr/>
          <p:nvPr/>
        </p:nvSpPr>
        <p:spPr>
          <a:xfrm rot="5400000">
            <a:off x="-1682285" y="1169385"/>
            <a:ext cx="4585686" cy="1980196"/>
          </a:xfrm>
          <a:custGeom>
            <a:rect b="b" l="l" r="r" t="t"/>
            <a:pathLst>
              <a:path extrusionOk="0" h="36846" w="85327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 flipH="1" rot="2983975">
            <a:off x="-146375" y="3077469"/>
            <a:ext cx="1892575" cy="2758140"/>
            <a:chOff x="4572000" y="5120400"/>
            <a:chExt cx="1490156" cy="2171565"/>
          </a:xfrm>
        </p:grpSpPr>
        <p:sp>
          <p:nvSpPr>
            <p:cNvPr id="26" name="Google Shape;26;p2"/>
            <p:cNvSpPr/>
            <p:nvPr/>
          </p:nvSpPr>
          <p:spPr>
            <a:xfrm>
              <a:off x="5107578" y="5120400"/>
              <a:ext cx="954577" cy="2150046"/>
            </a:xfrm>
            <a:custGeom>
              <a:rect b="b" l="l" r="r" t="t"/>
              <a:pathLst>
                <a:path extrusionOk="0" h="16985" w="7541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64545" y="5180146"/>
              <a:ext cx="538999" cy="2090178"/>
            </a:xfrm>
            <a:custGeom>
              <a:rect b="b" l="l" r="r" t="t"/>
              <a:pathLst>
                <a:path extrusionOk="0" fill="none" h="16984" w="4258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636332" y="5485334"/>
              <a:ext cx="312285" cy="298108"/>
            </a:xfrm>
            <a:custGeom>
              <a:rect b="b" l="l" r="r" t="t"/>
              <a:pathLst>
                <a:path extrusionOk="0" fill="none" h="2355" w="2798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rect b="b" l="l" r="r" t="t"/>
              <a:pathLst>
                <a:path extrusionOk="0" fill="none" h="1195" w="198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rect b="b" l="l" r="r" t="t"/>
              <a:pathLst>
                <a:path extrusionOk="0" fill="none" h="2355" w="1827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92793" y="6201868"/>
              <a:ext cx="172915" cy="317602"/>
            </a:xfrm>
            <a:custGeom>
              <a:rect b="b" l="l" r="r" t="t"/>
              <a:pathLst>
                <a:path extrusionOk="0" fill="none" h="2509" w="1366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649062" y="6424725"/>
              <a:ext cx="227536" cy="154569"/>
            </a:xfrm>
            <a:custGeom>
              <a:rect b="b" l="l" r="r" t="t"/>
              <a:pathLst>
                <a:path extrusionOk="0" fill="none" h="1221" w="221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02529" y="6612691"/>
              <a:ext cx="123028" cy="298108"/>
            </a:xfrm>
            <a:custGeom>
              <a:rect b="b" l="l" r="r" t="t"/>
              <a:pathLst>
                <a:path extrusionOk="0" fill="none" h="2355" w="117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rect b="b" l="l" r="r" t="t"/>
              <a:pathLst>
                <a:path extrusionOk="0" fill="none" h="1690" w="262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72000" y="5288884"/>
              <a:ext cx="660900" cy="2003081"/>
            </a:xfrm>
            <a:custGeom>
              <a:rect b="b" l="l" r="r" t="t"/>
              <a:pathLst>
                <a:path extrusionOk="0" h="15824" w="5221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78715" y="5372136"/>
              <a:ext cx="151269" cy="1886417"/>
            </a:xfrm>
            <a:custGeom>
              <a:rect b="b" l="l" r="r" t="t"/>
              <a:pathLst>
                <a:path extrusionOk="0" fill="none" h="15560" w="1195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rect b="b" l="l" r="r" t="t"/>
              <a:pathLst>
                <a:path extrusionOk="0" fill="none" h="1255" w="1451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779302" y="6432314"/>
              <a:ext cx="173967" cy="271145"/>
            </a:xfrm>
            <a:custGeom>
              <a:rect b="b" l="l" r="r" t="t"/>
              <a:pathLst>
                <a:path extrusionOk="0" fill="none" h="2142" w="1656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rect b="b" l="l" r="r" t="t"/>
              <a:pathLst>
                <a:path extrusionOk="0" fill="none" h="1570" w="1587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rect b="b" l="l" r="r" t="t"/>
              <a:pathLst>
                <a:path extrusionOk="0" fill="none" h="2943" w="192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rect b="b" l="l" r="r" t="t"/>
              <a:pathLst>
                <a:path extrusionOk="0" fill="none" h="1144" w="897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900349" y="5574926"/>
              <a:ext cx="75698" cy="123294"/>
            </a:xfrm>
            <a:custGeom>
              <a:rect b="b" l="l" r="r" t="t"/>
              <a:pathLst>
                <a:path extrusionOk="0" fill="none" h="974" w="598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51176" y="4089822"/>
            <a:ext cx="1030731" cy="1211718"/>
          </a:xfrm>
          <a:custGeom>
            <a:rect b="b" l="l" r="r" t="t"/>
            <a:pathLst>
              <a:path extrusionOk="0" h="15104" w="12848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rgbClr val="3F6B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72325" y="4122675"/>
            <a:ext cx="877675" cy="1109311"/>
          </a:xfrm>
          <a:custGeom>
            <a:rect b="b" l="l" r="r" t="t"/>
            <a:pathLst>
              <a:path extrusionOk="0" fill="none" h="14237" w="11338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rgbClr val="122D2D"/>
          </a:solidFill>
          <a:ln cap="flat" cmpd="sng" w="19050">
            <a:solidFill>
              <a:srgbClr val="122D2D"/>
            </a:solidFill>
            <a:prstDash val="solid"/>
            <a:miter lim="853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-357350" y="-603017"/>
            <a:ext cx="9748469" cy="1841981"/>
          </a:xfrm>
          <a:custGeom>
            <a:rect b="b" l="l" r="r" t="t"/>
            <a:pathLst>
              <a:path extrusionOk="0" h="12812" w="67806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rgbClr val="12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"/>
          <p:cNvSpPr/>
          <p:nvPr/>
        </p:nvSpPr>
        <p:spPr>
          <a:xfrm rot="-216356">
            <a:off x="4680482" y="3517508"/>
            <a:ext cx="4585592" cy="1980155"/>
          </a:xfrm>
          <a:custGeom>
            <a:rect b="b" l="l" r="r" t="t"/>
            <a:pathLst>
              <a:path extrusionOk="0" h="36846" w="85327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rgbClr val="3F6B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"/>
          <p:cNvSpPr/>
          <p:nvPr/>
        </p:nvSpPr>
        <p:spPr>
          <a:xfrm flipH="1" rot="576429">
            <a:off x="7457996" y="3801256"/>
            <a:ext cx="2097792" cy="1824752"/>
          </a:xfrm>
          <a:custGeom>
            <a:rect b="b" l="l" r="r" t="t"/>
            <a:pathLst>
              <a:path extrusionOk="0" h="16978" w="19518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rgbClr val="12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03" name="Google Shape;10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 flipH="1">
            <a:off x="-144428" y="2373625"/>
            <a:ext cx="9381878" cy="2769906"/>
          </a:xfrm>
          <a:custGeom>
            <a:rect b="b" l="l" r="r" t="t"/>
            <a:pathLst>
              <a:path extrusionOk="0" h="34443" w="80746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rgbClr val="E9EF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-123575" y="3387775"/>
            <a:ext cx="9381878" cy="2046086"/>
          </a:xfrm>
          <a:custGeom>
            <a:rect b="b" l="l" r="r" t="t"/>
            <a:pathLst>
              <a:path extrusionOk="0" h="34443" w="80746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rgbClr val="849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 rot="-576414">
            <a:off x="-336959" y="4116582"/>
            <a:ext cx="1697573" cy="1476657"/>
          </a:xfrm>
          <a:custGeom>
            <a:rect b="b" l="l" r="r" t="t"/>
            <a:pathLst>
              <a:path extrusionOk="0" h="16978" w="19518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rgbClr val="12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 rot="-2983873">
            <a:off x="7247876" y="2573083"/>
            <a:ext cx="2303332" cy="3357032"/>
            <a:chOff x="4572000" y="5120400"/>
            <a:chExt cx="1490156" cy="2171565"/>
          </a:xfrm>
        </p:grpSpPr>
        <p:sp>
          <p:nvSpPr>
            <p:cNvPr id="56" name="Google Shape;56;p4"/>
            <p:cNvSpPr/>
            <p:nvPr/>
          </p:nvSpPr>
          <p:spPr>
            <a:xfrm>
              <a:off x="5107578" y="5120400"/>
              <a:ext cx="954577" cy="2150046"/>
            </a:xfrm>
            <a:custGeom>
              <a:rect b="b" l="l" r="r" t="t"/>
              <a:pathLst>
                <a:path extrusionOk="0" h="16985" w="7541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364545" y="5180146"/>
              <a:ext cx="538999" cy="2090178"/>
            </a:xfrm>
            <a:custGeom>
              <a:rect b="b" l="l" r="r" t="t"/>
              <a:pathLst>
                <a:path extrusionOk="0" fill="none" h="16984" w="4258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36332" y="5485334"/>
              <a:ext cx="312285" cy="298108"/>
            </a:xfrm>
            <a:custGeom>
              <a:rect b="b" l="l" r="r" t="t"/>
              <a:pathLst>
                <a:path extrusionOk="0" fill="none" h="2355" w="2798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rect b="b" l="l" r="r" t="t"/>
              <a:pathLst>
                <a:path extrusionOk="0" fill="none" h="1195" w="198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rect b="b" l="l" r="r" t="t"/>
              <a:pathLst>
                <a:path extrusionOk="0" fill="none" h="2355" w="1827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492793" y="6201868"/>
              <a:ext cx="172915" cy="317602"/>
            </a:xfrm>
            <a:custGeom>
              <a:rect b="b" l="l" r="r" t="t"/>
              <a:pathLst>
                <a:path extrusionOk="0" fill="none" h="2509" w="1366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49062" y="6424725"/>
              <a:ext cx="227536" cy="154569"/>
            </a:xfrm>
            <a:custGeom>
              <a:rect b="b" l="l" r="r" t="t"/>
              <a:pathLst>
                <a:path extrusionOk="0" fill="none" h="1221" w="221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402529" y="6612691"/>
              <a:ext cx="123028" cy="298108"/>
            </a:xfrm>
            <a:custGeom>
              <a:rect b="b" l="l" r="r" t="t"/>
              <a:pathLst>
                <a:path extrusionOk="0" fill="none" h="2355" w="117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rect b="b" l="l" r="r" t="t"/>
              <a:pathLst>
                <a:path extrusionOk="0" fill="none" h="1690" w="262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4572000" y="5288884"/>
              <a:ext cx="660900" cy="2003081"/>
            </a:xfrm>
            <a:custGeom>
              <a:rect b="b" l="l" r="r" t="t"/>
              <a:pathLst>
                <a:path extrusionOk="0" h="15824" w="5221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4878715" y="5372136"/>
              <a:ext cx="151269" cy="1886417"/>
            </a:xfrm>
            <a:custGeom>
              <a:rect b="b" l="l" r="r" t="t"/>
              <a:pathLst>
                <a:path extrusionOk="0" fill="none" h="15560" w="1195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rect b="b" l="l" r="r" t="t"/>
              <a:pathLst>
                <a:path extrusionOk="0" fill="none" h="1255" w="1451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4779302" y="6432314"/>
              <a:ext cx="173967" cy="271145"/>
            </a:xfrm>
            <a:custGeom>
              <a:rect b="b" l="l" r="r" t="t"/>
              <a:pathLst>
                <a:path extrusionOk="0" fill="none" h="2142" w="1656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rect b="b" l="l" r="r" t="t"/>
              <a:pathLst>
                <a:path extrusionOk="0" fill="none" h="1570" w="1587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rect b="b" l="l" r="r" t="t"/>
              <a:pathLst>
                <a:path extrusionOk="0" fill="none" h="2943" w="192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rect b="b" l="l" r="r" t="t"/>
              <a:pathLst>
                <a:path extrusionOk="0" fill="none" h="1144" w="897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4900349" y="5574926"/>
              <a:ext cx="75698" cy="123294"/>
            </a:xfrm>
            <a:custGeom>
              <a:rect b="b" l="l" r="r" t="t"/>
              <a:pathLst>
                <a:path extrusionOk="0" fill="none" h="974" w="598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4"/>
          <p:cNvSpPr/>
          <p:nvPr/>
        </p:nvSpPr>
        <p:spPr>
          <a:xfrm flipH="1">
            <a:off x="8109527" y="3950972"/>
            <a:ext cx="1178194" cy="1385075"/>
          </a:xfrm>
          <a:custGeom>
            <a:rect b="b" l="l" r="r" t="t"/>
            <a:pathLst>
              <a:path extrusionOk="0" h="15104" w="12848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rgbClr val="7193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 flipH="1">
            <a:off x="8161784" y="4015759"/>
            <a:ext cx="987455" cy="1240755"/>
          </a:xfrm>
          <a:custGeom>
            <a:rect b="b" l="l" r="r" t="t"/>
            <a:pathLst>
              <a:path extrusionOk="0" fill="none" h="14237" w="11338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noFill/>
          <a:ln cap="flat" cmpd="sng" w="19050">
            <a:solidFill>
              <a:srgbClr val="122D2D"/>
            </a:solidFill>
            <a:prstDash val="solid"/>
            <a:miter lim="853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99" name="Google Shape;9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b="1"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  <a:def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○"/>
              <a:def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■"/>
              <a:def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  <a:def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○"/>
              <a:def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■"/>
              <a:def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  <a:def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○"/>
              <a:def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■"/>
              <a:def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ctrTitle"/>
          </p:nvPr>
        </p:nvSpPr>
        <p:spPr>
          <a:xfrm>
            <a:off x="2504650" y="1413442"/>
            <a:ext cx="5319000" cy="23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5000"/>
              <a:t>MANGROVE</a:t>
            </a:r>
            <a:endParaRPr b="0"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5000"/>
              <a:t>FORESTS</a:t>
            </a:r>
            <a:endParaRPr b="0" sz="5000"/>
          </a:p>
        </p:txBody>
      </p:sp>
      <p:sp>
        <p:nvSpPr>
          <p:cNvPr id="111" name="Google Shape;111;p13"/>
          <p:cNvSpPr txBox="1"/>
          <p:nvPr>
            <p:ph idx="1" type="subTitle"/>
          </p:nvPr>
        </p:nvSpPr>
        <p:spPr>
          <a:xfrm>
            <a:off x="2580450" y="3101834"/>
            <a:ext cx="53190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Michelle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 txBox="1"/>
          <p:nvPr>
            <p:ph type="title"/>
          </p:nvPr>
        </p:nvSpPr>
        <p:spPr>
          <a:xfrm>
            <a:off x="278125" y="19190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Belizean Coast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Mangroves</a:t>
            </a:r>
            <a:endParaRPr/>
          </a:p>
        </p:txBody>
      </p:sp>
      <p:pic>
        <p:nvPicPr>
          <p:cNvPr id="352" name="Google Shape;3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6825" y="1315975"/>
            <a:ext cx="4567176" cy="2511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Trees found in Ganga-Brahmaputra Delta</a:t>
            </a:r>
            <a:endParaRPr/>
          </a:p>
        </p:txBody>
      </p:sp>
      <p:pic>
        <p:nvPicPr>
          <p:cNvPr id="358" name="Google Shape;3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300" y="1290475"/>
            <a:ext cx="3450000" cy="312878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3"/>
          <p:cNvSpPr txBox="1"/>
          <p:nvPr/>
        </p:nvSpPr>
        <p:spPr>
          <a:xfrm>
            <a:off x="4461225" y="1741627"/>
            <a:ext cx="34500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rditas"/>
              <a:buChar char="-"/>
            </a:pPr>
            <a:r>
              <a:rPr lang="en" sz="20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Sundari trees which provide durable hard timber</a:t>
            </a:r>
            <a:endParaRPr sz="20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rditas"/>
              <a:buChar char="-"/>
            </a:pPr>
            <a:r>
              <a:rPr lang="en" sz="20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Palm trees</a:t>
            </a:r>
            <a:endParaRPr sz="20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rditas"/>
              <a:buChar char="-"/>
            </a:pPr>
            <a:r>
              <a:rPr lang="en" sz="20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Coconut</a:t>
            </a:r>
            <a:endParaRPr sz="20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rditas"/>
              <a:buChar char="-"/>
            </a:pPr>
            <a:r>
              <a:rPr lang="en" sz="20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Keora</a:t>
            </a:r>
            <a:endParaRPr sz="20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rditas"/>
              <a:buChar char="-"/>
            </a:pPr>
            <a:r>
              <a:rPr lang="en" sz="20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Agar</a:t>
            </a:r>
            <a:endParaRPr sz="20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Biodiversity - Fauna</a:t>
            </a:r>
            <a:endParaRPr/>
          </a:p>
        </p:txBody>
      </p:sp>
      <p:grpSp>
        <p:nvGrpSpPr>
          <p:cNvPr id="365" name="Google Shape;365;p24"/>
          <p:cNvGrpSpPr/>
          <p:nvPr/>
        </p:nvGrpSpPr>
        <p:grpSpPr>
          <a:xfrm>
            <a:off x="4531424" y="1207622"/>
            <a:ext cx="5535349" cy="5822205"/>
            <a:chOff x="3937474" y="1194972"/>
            <a:chExt cx="5535349" cy="5822205"/>
          </a:xfrm>
        </p:grpSpPr>
        <p:sp>
          <p:nvSpPr>
            <p:cNvPr id="366" name="Google Shape;366;p24"/>
            <p:cNvSpPr/>
            <p:nvPr/>
          </p:nvSpPr>
          <p:spPr>
            <a:xfrm flipH="1" rot="446422">
              <a:off x="4586460" y="1784727"/>
              <a:ext cx="690497" cy="3697754"/>
            </a:xfrm>
            <a:custGeom>
              <a:rect b="b" l="l" r="r" t="t"/>
              <a:pathLst>
                <a:path extrusionOk="0" h="63909" w="11934">
                  <a:moveTo>
                    <a:pt x="9801" y="1"/>
                  </a:moveTo>
                  <a:lnTo>
                    <a:pt x="9486" y="7021"/>
                  </a:lnTo>
                  <a:cubicBezTo>
                    <a:pt x="9400" y="7959"/>
                    <a:pt x="7063" y="32517"/>
                    <a:pt x="6031" y="37200"/>
                  </a:cubicBezTo>
                  <a:cubicBezTo>
                    <a:pt x="5493" y="39632"/>
                    <a:pt x="4572" y="44366"/>
                    <a:pt x="3787" y="48477"/>
                  </a:cubicBezTo>
                  <a:cubicBezTo>
                    <a:pt x="3131" y="40954"/>
                    <a:pt x="2244" y="29967"/>
                    <a:pt x="2201" y="25608"/>
                  </a:cubicBezTo>
                  <a:cubicBezTo>
                    <a:pt x="2141" y="18699"/>
                    <a:pt x="2789" y="3097"/>
                    <a:pt x="2798" y="2935"/>
                  </a:cubicBezTo>
                  <a:lnTo>
                    <a:pt x="665" y="2850"/>
                  </a:lnTo>
                  <a:cubicBezTo>
                    <a:pt x="657" y="3003"/>
                    <a:pt x="0" y="18665"/>
                    <a:pt x="68" y="25625"/>
                  </a:cubicBezTo>
                  <a:cubicBezTo>
                    <a:pt x="128" y="32603"/>
                    <a:pt x="2252" y="55344"/>
                    <a:pt x="2346" y="56308"/>
                  </a:cubicBezTo>
                  <a:lnTo>
                    <a:pt x="3062" y="63908"/>
                  </a:lnTo>
                  <a:lnTo>
                    <a:pt x="4461" y="56402"/>
                  </a:lnTo>
                  <a:cubicBezTo>
                    <a:pt x="4487" y="56265"/>
                    <a:pt x="7054" y="42455"/>
                    <a:pt x="8121" y="37661"/>
                  </a:cubicBezTo>
                  <a:cubicBezTo>
                    <a:pt x="9196" y="32782"/>
                    <a:pt x="11516" y="8241"/>
                    <a:pt x="11610" y="7200"/>
                  </a:cubicBezTo>
                  <a:lnTo>
                    <a:pt x="11934" y="103"/>
                  </a:lnTo>
                  <a:lnTo>
                    <a:pt x="9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5103723" y="1469482"/>
              <a:ext cx="714914" cy="931045"/>
            </a:xfrm>
            <a:custGeom>
              <a:rect b="b" l="l" r="r" t="t"/>
              <a:pathLst>
                <a:path extrusionOk="0" h="18097" w="13896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3937474" y="1371925"/>
              <a:ext cx="1459359" cy="1270664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478482" y="1957516"/>
              <a:ext cx="714052" cy="3478926"/>
            </a:xfrm>
            <a:custGeom>
              <a:rect b="b" l="l" r="r" t="t"/>
              <a:pathLst>
                <a:path extrusionOk="0" h="53323" w="10945">
                  <a:moveTo>
                    <a:pt x="8710" y="1"/>
                  </a:moveTo>
                  <a:cubicBezTo>
                    <a:pt x="8710" y="1"/>
                    <a:pt x="6360" y="16728"/>
                    <a:pt x="3515" y="16728"/>
                  </a:cubicBezTo>
                  <a:cubicBezTo>
                    <a:pt x="3512" y="16728"/>
                    <a:pt x="3509" y="16728"/>
                    <a:pt x="3506" y="16728"/>
                  </a:cubicBezTo>
                  <a:cubicBezTo>
                    <a:pt x="666" y="16694"/>
                    <a:pt x="2295" y="248"/>
                    <a:pt x="2295" y="248"/>
                  </a:cubicBezTo>
                  <a:lnTo>
                    <a:pt x="1101" y="9"/>
                  </a:lnTo>
                  <a:cubicBezTo>
                    <a:pt x="1101" y="9"/>
                    <a:pt x="0" y="13095"/>
                    <a:pt x="700" y="23595"/>
                  </a:cubicBezTo>
                  <a:cubicBezTo>
                    <a:pt x="1126" y="30078"/>
                    <a:pt x="1246" y="53322"/>
                    <a:pt x="1246" y="53322"/>
                  </a:cubicBezTo>
                  <a:lnTo>
                    <a:pt x="10945" y="53322"/>
                  </a:lnTo>
                  <a:cubicBezTo>
                    <a:pt x="10945" y="53322"/>
                    <a:pt x="6262" y="34855"/>
                    <a:pt x="6065" y="27203"/>
                  </a:cubicBezTo>
                  <a:cubicBezTo>
                    <a:pt x="5869" y="19552"/>
                    <a:pt x="8846" y="2850"/>
                    <a:pt x="8846" y="2850"/>
                  </a:cubicBezTo>
                  <a:lnTo>
                    <a:pt x="8710" y="1"/>
                  </a:ln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 flipH="1" rot="10800000">
              <a:off x="4454332" y="4447834"/>
              <a:ext cx="5018492" cy="948248"/>
            </a:xfrm>
            <a:custGeom>
              <a:rect b="b" l="l" r="r" t="t"/>
              <a:pathLst>
                <a:path extrusionOk="0" h="12812" w="67806">
                  <a:moveTo>
                    <a:pt x="13563" y="0"/>
                  </a:moveTo>
                  <a:cubicBezTo>
                    <a:pt x="13048" y="0"/>
                    <a:pt x="12534" y="4"/>
                    <a:pt x="12019" y="8"/>
                  </a:cubicBezTo>
                  <a:cubicBezTo>
                    <a:pt x="10501" y="17"/>
                    <a:pt x="8965" y="34"/>
                    <a:pt x="7472" y="324"/>
                  </a:cubicBezTo>
                  <a:cubicBezTo>
                    <a:pt x="5980" y="622"/>
                    <a:pt x="4572" y="1535"/>
                    <a:pt x="3199" y="2209"/>
                  </a:cubicBezTo>
                  <a:cubicBezTo>
                    <a:pt x="2167" y="2704"/>
                    <a:pt x="1254" y="3420"/>
                    <a:pt x="520" y="4307"/>
                  </a:cubicBezTo>
                  <a:cubicBezTo>
                    <a:pt x="256" y="4623"/>
                    <a:pt x="0" y="4998"/>
                    <a:pt x="26" y="5408"/>
                  </a:cubicBezTo>
                  <a:cubicBezTo>
                    <a:pt x="56" y="6030"/>
                    <a:pt x="713" y="6442"/>
                    <a:pt x="1344" y="6442"/>
                  </a:cubicBezTo>
                  <a:cubicBezTo>
                    <a:pt x="1423" y="6442"/>
                    <a:pt x="1501" y="6436"/>
                    <a:pt x="1578" y="6423"/>
                  </a:cubicBezTo>
                  <a:cubicBezTo>
                    <a:pt x="2261" y="6312"/>
                    <a:pt x="2824" y="5826"/>
                    <a:pt x="3344" y="5365"/>
                  </a:cubicBezTo>
                  <a:lnTo>
                    <a:pt x="3344" y="5365"/>
                  </a:lnTo>
                  <a:cubicBezTo>
                    <a:pt x="2858" y="5979"/>
                    <a:pt x="2354" y="6628"/>
                    <a:pt x="2218" y="7404"/>
                  </a:cubicBezTo>
                  <a:cubicBezTo>
                    <a:pt x="2073" y="8180"/>
                    <a:pt x="2431" y="9101"/>
                    <a:pt x="3182" y="9323"/>
                  </a:cubicBezTo>
                  <a:cubicBezTo>
                    <a:pt x="3298" y="9357"/>
                    <a:pt x="3417" y="9372"/>
                    <a:pt x="3536" y="9372"/>
                  </a:cubicBezTo>
                  <a:cubicBezTo>
                    <a:pt x="3960" y="9372"/>
                    <a:pt x="4387" y="9174"/>
                    <a:pt x="4700" y="8888"/>
                  </a:cubicBezTo>
                  <a:cubicBezTo>
                    <a:pt x="5110" y="8513"/>
                    <a:pt x="5383" y="8018"/>
                    <a:pt x="5647" y="7532"/>
                  </a:cubicBezTo>
                  <a:lnTo>
                    <a:pt x="5647" y="7532"/>
                  </a:lnTo>
                  <a:cubicBezTo>
                    <a:pt x="5442" y="8086"/>
                    <a:pt x="5229" y="8675"/>
                    <a:pt x="5297" y="9263"/>
                  </a:cubicBezTo>
                  <a:cubicBezTo>
                    <a:pt x="5374" y="9860"/>
                    <a:pt x="5818" y="10449"/>
                    <a:pt x="6415" y="10475"/>
                  </a:cubicBezTo>
                  <a:cubicBezTo>
                    <a:pt x="6429" y="10475"/>
                    <a:pt x="6443" y="10476"/>
                    <a:pt x="6457" y="10476"/>
                  </a:cubicBezTo>
                  <a:cubicBezTo>
                    <a:pt x="7009" y="10476"/>
                    <a:pt x="7462" y="9993"/>
                    <a:pt x="7711" y="9494"/>
                  </a:cubicBezTo>
                  <a:cubicBezTo>
                    <a:pt x="7959" y="8973"/>
                    <a:pt x="8087" y="8393"/>
                    <a:pt x="8411" y="7924"/>
                  </a:cubicBezTo>
                  <a:lnTo>
                    <a:pt x="8411" y="7924"/>
                  </a:lnTo>
                  <a:cubicBezTo>
                    <a:pt x="8334" y="9024"/>
                    <a:pt x="8658" y="10116"/>
                    <a:pt x="9332" y="10995"/>
                  </a:cubicBezTo>
                  <a:cubicBezTo>
                    <a:pt x="9552" y="11285"/>
                    <a:pt x="9883" y="11570"/>
                    <a:pt x="10229" y="11570"/>
                  </a:cubicBezTo>
                  <a:cubicBezTo>
                    <a:pt x="10299" y="11570"/>
                    <a:pt x="10370" y="11558"/>
                    <a:pt x="10441" y="11532"/>
                  </a:cubicBezTo>
                  <a:cubicBezTo>
                    <a:pt x="10748" y="11430"/>
                    <a:pt x="10901" y="11089"/>
                    <a:pt x="11012" y="10782"/>
                  </a:cubicBezTo>
                  <a:cubicBezTo>
                    <a:pt x="11337" y="9843"/>
                    <a:pt x="11499" y="8854"/>
                    <a:pt x="11473" y="7856"/>
                  </a:cubicBezTo>
                  <a:lnTo>
                    <a:pt x="11473" y="7856"/>
                  </a:lnTo>
                  <a:cubicBezTo>
                    <a:pt x="11712" y="8436"/>
                    <a:pt x="12010" y="9101"/>
                    <a:pt x="12462" y="9536"/>
                  </a:cubicBezTo>
                  <a:cubicBezTo>
                    <a:pt x="12775" y="9832"/>
                    <a:pt x="13206" y="10025"/>
                    <a:pt x="13622" y="10025"/>
                  </a:cubicBezTo>
                  <a:cubicBezTo>
                    <a:pt x="13818" y="10025"/>
                    <a:pt x="14010" y="9982"/>
                    <a:pt x="14186" y="9886"/>
                  </a:cubicBezTo>
                  <a:cubicBezTo>
                    <a:pt x="14621" y="9639"/>
                    <a:pt x="14842" y="9127"/>
                    <a:pt x="14859" y="8632"/>
                  </a:cubicBezTo>
                  <a:cubicBezTo>
                    <a:pt x="14885" y="8137"/>
                    <a:pt x="14749" y="7651"/>
                    <a:pt x="14604" y="7173"/>
                  </a:cubicBezTo>
                  <a:lnTo>
                    <a:pt x="14604" y="7173"/>
                  </a:lnTo>
                  <a:cubicBezTo>
                    <a:pt x="14876" y="7660"/>
                    <a:pt x="15226" y="8095"/>
                    <a:pt x="15636" y="8470"/>
                  </a:cubicBezTo>
                  <a:cubicBezTo>
                    <a:pt x="15876" y="8688"/>
                    <a:pt x="16170" y="8900"/>
                    <a:pt x="16488" y="8900"/>
                  </a:cubicBezTo>
                  <a:cubicBezTo>
                    <a:pt x="16531" y="8900"/>
                    <a:pt x="16573" y="8896"/>
                    <a:pt x="16617" y="8888"/>
                  </a:cubicBezTo>
                  <a:cubicBezTo>
                    <a:pt x="17018" y="8803"/>
                    <a:pt x="17248" y="8385"/>
                    <a:pt x="17359" y="7984"/>
                  </a:cubicBezTo>
                  <a:cubicBezTo>
                    <a:pt x="17615" y="7054"/>
                    <a:pt x="17495" y="6056"/>
                    <a:pt x="17035" y="5203"/>
                  </a:cubicBezTo>
                  <a:lnTo>
                    <a:pt x="17035" y="5203"/>
                  </a:lnTo>
                  <a:cubicBezTo>
                    <a:pt x="17495" y="5962"/>
                    <a:pt x="18229" y="6517"/>
                    <a:pt x="19022" y="6918"/>
                  </a:cubicBezTo>
                  <a:cubicBezTo>
                    <a:pt x="19212" y="7015"/>
                    <a:pt x="19423" y="7096"/>
                    <a:pt x="19628" y="7096"/>
                  </a:cubicBezTo>
                  <a:cubicBezTo>
                    <a:pt x="19709" y="7096"/>
                    <a:pt x="19789" y="7083"/>
                    <a:pt x="19867" y="7054"/>
                  </a:cubicBezTo>
                  <a:cubicBezTo>
                    <a:pt x="20174" y="6926"/>
                    <a:pt x="20319" y="6585"/>
                    <a:pt x="20387" y="6261"/>
                  </a:cubicBezTo>
                  <a:cubicBezTo>
                    <a:pt x="20454" y="5923"/>
                    <a:pt x="20463" y="5577"/>
                    <a:pt x="20422" y="5231"/>
                  </a:cubicBezTo>
                  <a:lnTo>
                    <a:pt x="20422" y="5231"/>
                  </a:lnTo>
                  <a:cubicBezTo>
                    <a:pt x="20653" y="5605"/>
                    <a:pt x="21045" y="5902"/>
                    <a:pt x="21479" y="5902"/>
                  </a:cubicBezTo>
                  <a:cubicBezTo>
                    <a:pt x="22042" y="5902"/>
                    <a:pt x="22468" y="5425"/>
                    <a:pt x="22681" y="4879"/>
                  </a:cubicBezTo>
                  <a:cubicBezTo>
                    <a:pt x="22954" y="5305"/>
                    <a:pt x="23321" y="5664"/>
                    <a:pt x="23748" y="5937"/>
                  </a:cubicBezTo>
                  <a:cubicBezTo>
                    <a:pt x="23995" y="6077"/>
                    <a:pt x="24275" y="6147"/>
                    <a:pt x="24557" y="6147"/>
                  </a:cubicBezTo>
                  <a:cubicBezTo>
                    <a:pt x="24703" y="6147"/>
                    <a:pt x="24850" y="6128"/>
                    <a:pt x="24993" y="6090"/>
                  </a:cubicBezTo>
                  <a:lnTo>
                    <a:pt x="24993" y="6090"/>
                  </a:lnTo>
                  <a:cubicBezTo>
                    <a:pt x="24865" y="6261"/>
                    <a:pt x="24788" y="6457"/>
                    <a:pt x="24754" y="6670"/>
                  </a:cubicBezTo>
                  <a:cubicBezTo>
                    <a:pt x="24669" y="7250"/>
                    <a:pt x="25019" y="7881"/>
                    <a:pt x="25565" y="8069"/>
                  </a:cubicBezTo>
                  <a:cubicBezTo>
                    <a:pt x="25677" y="8103"/>
                    <a:pt x="25791" y="8120"/>
                    <a:pt x="25905" y="8120"/>
                  </a:cubicBezTo>
                  <a:cubicBezTo>
                    <a:pt x="26299" y="8120"/>
                    <a:pt x="26679" y="7921"/>
                    <a:pt x="26904" y="7583"/>
                  </a:cubicBezTo>
                  <a:lnTo>
                    <a:pt x="26904" y="7583"/>
                  </a:lnTo>
                  <a:cubicBezTo>
                    <a:pt x="26708" y="8009"/>
                    <a:pt x="26529" y="8461"/>
                    <a:pt x="26529" y="8939"/>
                  </a:cubicBezTo>
                  <a:cubicBezTo>
                    <a:pt x="26529" y="9477"/>
                    <a:pt x="26819" y="10065"/>
                    <a:pt x="27339" y="10227"/>
                  </a:cubicBezTo>
                  <a:cubicBezTo>
                    <a:pt x="27434" y="10257"/>
                    <a:pt x="27530" y="10271"/>
                    <a:pt x="27626" y="10271"/>
                  </a:cubicBezTo>
                  <a:cubicBezTo>
                    <a:pt x="28048" y="10271"/>
                    <a:pt x="28464" y="10003"/>
                    <a:pt x="28721" y="9656"/>
                  </a:cubicBezTo>
                  <a:cubicBezTo>
                    <a:pt x="29045" y="9229"/>
                    <a:pt x="29156" y="8700"/>
                    <a:pt x="29267" y="8171"/>
                  </a:cubicBezTo>
                  <a:cubicBezTo>
                    <a:pt x="29267" y="8862"/>
                    <a:pt x="29668" y="9553"/>
                    <a:pt x="30299" y="9835"/>
                  </a:cubicBezTo>
                  <a:cubicBezTo>
                    <a:pt x="30492" y="9922"/>
                    <a:pt x="30704" y="9964"/>
                    <a:pt x="30917" y="9964"/>
                  </a:cubicBezTo>
                  <a:cubicBezTo>
                    <a:pt x="31392" y="9964"/>
                    <a:pt x="31870" y="9754"/>
                    <a:pt x="32141" y="9366"/>
                  </a:cubicBezTo>
                  <a:cubicBezTo>
                    <a:pt x="32465" y="8871"/>
                    <a:pt x="32431" y="8231"/>
                    <a:pt x="32056" y="7779"/>
                  </a:cubicBezTo>
                  <a:lnTo>
                    <a:pt x="32056" y="7779"/>
                  </a:lnTo>
                  <a:cubicBezTo>
                    <a:pt x="32261" y="7950"/>
                    <a:pt x="32483" y="8095"/>
                    <a:pt x="32730" y="8206"/>
                  </a:cubicBezTo>
                  <a:cubicBezTo>
                    <a:pt x="32890" y="8268"/>
                    <a:pt x="33069" y="8306"/>
                    <a:pt x="33244" y="8306"/>
                  </a:cubicBezTo>
                  <a:cubicBezTo>
                    <a:pt x="33452" y="8306"/>
                    <a:pt x="33656" y="8253"/>
                    <a:pt x="33822" y="8129"/>
                  </a:cubicBezTo>
                  <a:cubicBezTo>
                    <a:pt x="34274" y="7796"/>
                    <a:pt x="34274" y="7131"/>
                    <a:pt x="34137" y="6576"/>
                  </a:cubicBezTo>
                  <a:cubicBezTo>
                    <a:pt x="34726" y="6269"/>
                    <a:pt x="35118" y="5800"/>
                    <a:pt x="35519" y="5263"/>
                  </a:cubicBezTo>
                  <a:lnTo>
                    <a:pt x="35519" y="5263"/>
                  </a:lnTo>
                  <a:cubicBezTo>
                    <a:pt x="35076" y="6431"/>
                    <a:pt x="35442" y="7796"/>
                    <a:pt x="36304" y="8709"/>
                  </a:cubicBezTo>
                  <a:cubicBezTo>
                    <a:pt x="37490" y="7771"/>
                    <a:pt x="38274" y="6508"/>
                    <a:pt x="38505" y="5007"/>
                  </a:cubicBezTo>
                  <a:cubicBezTo>
                    <a:pt x="38530" y="6056"/>
                    <a:pt x="38991" y="7054"/>
                    <a:pt x="39784" y="7651"/>
                  </a:cubicBezTo>
                  <a:cubicBezTo>
                    <a:pt x="39648" y="8086"/>
                    <a:pt x="39588" y="8538"/>
                    <a:pt x="39597" y="8990"/>
                  </a:cubicBezTo>
                  <a:cubicBezTo>
                    <a:pt x="39606" y="8990"/>
                    <a:pt x="39616" y="8990"/>
                    <a:pt x="39625" y="8990"/>
                  </a:cubicBezTo>
                  <a:cubicBezTo>
                    <a:pt x="40766" y="8990"/>
                    <a:pt x="41872" y="8480"/>
                    <a:pt x="42684" y="7677"/>
                  </a:cubicBezTo>
                  <a:lnTo>
                    <a:pt x="42684" y="7677"/>
                  </a:lnTo>
                  <a:cubicBezTo>
                    <a:pt x="42352" y="8572"/>
                    <a:pt x="42343" y="9545"/>
                    <a:pt x="42667" y="10440"/>
                  </a:cubicBezTo>
                  <a:cubicBezTo>
                    <a:pt x="43691" y="10014"/>
                    <a:pt x="44570" y="9374"/>
                    <a:pt x="45141" y="8427"/>
                  </a:cubicBezTo>
                  <a:cubicBezTo>
                    <a:pt x="45465" y="9204"/>
                    <a:pt x="46071" y="9860"/>
                    <a:pt x="46898" y="10040"/>
                  </a:cubicBezTo>
                  <a:cubicBezTo>
                    <a:pt x="47129" y="9306"/>
                    <a:pt x="47214" y="8547"/>
                    <a:pt x="47154" y="7779"/>
                  </a:cubicBezTo>
                  <a:lnTo>
                    <a:pt x="47154" y="7779"/>
                  </a:lnTo>
                  <a:cubicBezTo>
                    <a:pt x="47333" y="8419"/>
                    <a:pt x="47965" y="8897"/>
                    <a:pt x="48604" y="9084"/>
                  </a:cubicBezTo>
                  <a:cubicBezTo>
                    <a:pt x="49189" y="8157"/>
                    <a:pt x="49389" y="7116"/>
                    <a:pt x="49261" y="6024"/>
                  </a:cubicBezTo>
                  <a:lnTo>
                    <a:pt x="49261" y="6024"/>
                  </a:lnTo>
                  <a:cubicBezTo>
                    <a:pt x="49374" y="6848"/>
                    <a:pt x="49870" y="7577"/>
                    <a:pt x="50600" y="7984"/>
                  </a:cubicBezTo>
                  <a:cubicBezTo>
                    <a:pt x="51087" y="7378"/>
                    <a:pt x="51411" y="6662"/>
                    <a:pt x="51556" y="5894"/>
                  </a:cubicBezTo>
                  <a:cubicBezTo>
                    <a:pt x="51590" y="6465"/>
                    <a:pt x="51650" y="7037"/>
                    <a:pt x="51743" y="7600"/>
                  </a:cubicBezTo>
                  <a:cubicBezTo>
                    <a:pt x="51146" y="8683"/>
                    <a:pt x="50762" y="9869"/>
                    <a:pt x="50617" y="11097"/>
                  </a:cubicBezTo>
                  <a:cubicBezTo>
                    <a:pt x="51479" y="10867"/>
                    <a:pt x="52298" y="10483"/>
                    <a:pt x="53031" y="9963"/>
                  </a:cubicBezTo>
                  <a:cubicBezTo>
                    <a:pt x="53125" y="10961"/>
                    <a:pt x="53424" y="11933"/>
                    <a:pt x="53919" y="12812"/>
                  </a:cubicBezTo>
                  <a:cubicBezTo>
                    <a:pt x="54499" y="12036"/>
                    <a:pt x="54934" y="11157"/>
                    <a:pt x="55190" y="10227"/>
                  </a:cubicBezTo>
                  <a:cubicBezTo>
                    <a:pt x="55608" y="11345"/>
                    <a:pt x="56529" y="12198"/>
                    <a:pt x="57629" y="12692"/>
                  </a:cubicBezTo>
                  <a:cubicBezTo>
                    <a:pt x="57902" y="11592"/>
                    <a:pt x="57885" y="10347"/>
                    <a:pt x="57655" y="9229"/>
                  </a:cubicBezTo>
                  <a:lnTo>
                    <a:pt x="57655" y="9229"/>
                  </a:lnTo>
                  <a:cubicBezTo>
                    <a:pt x="58431" y="9801"/>
                    <a:pt x="59335" y="10176"/>
                    <a:pt x="60248" y="10492"/>
                  </a:cubicBezTo>
                  <a:cubicBezTo>
                    <a:pt x="60282" y="9698"/>
                    <a:pt x="60111" y="8897"/>
                    <a:pt x="59745" y="8189"/>
                  </a:cubicBezTo>
                  <a:lnTo>
                    <a:pt x="59745" y="8189"/>
                  </a:lnTo>
                  <a:cubicBezTo>
                    <a:pt x="60111" y="8709"/>
                    <a:pt x="60529" y="9204"/>
                    <a:pt x="60990" y="9647"/>
                  </a:cubicBezTo>
                  <a:cubicBezTo>
                    <a:pt x="61544" y="10142"/>
                    <a:pt x="62218" y="10534"/>
                    <a:pt x="62952" y="10628"/>
                  </a:cubicBezTo>
                  <a:cubicBezTo>
                    <a:pt x="63225" y="9391"/>
                    <a:pt x="63242" y="8112"/>
                    <a:pt x="63003" y="6866"/>
                  </a:cubicBezTo>
                  <a:lnTo>
                    <a:pt x="63003" y="6866"/>
                  </a:lnTo>
                  <a:cubicBezTo>
                    <a:pt x="63336" y="7404"/>
                    <a:pt x="63720" y="7916"/>
                    <a:pt x="64163" y="8376"/>
                  </a:cubicBezTo>
                  <a:cubicBezTo>
                    <a:pt x="64590" y="8845"/>
                    <a:pt x="65136" y="9238"/>
                    <a:pt x="65767" y="9357"/>
                  </a:cubicBezTo>
                  <a:cubicBezTo>
                    <a:pt x="65724" y="8803"/>
                    <a:pt x="65639" y="8248"/>
                    <a:pt x="65511" y="7711"/>
                  </a:cubicBezTo>
                  <a:cubicBezTo>
                    <a:pt x="65409" y="7165"/>
                    <a:pt x="65178" y="6662"/>
                    <a:pt x="64846" y="6227"/>
                  </a:cubicBezTo>
                  <a:lnTo>
                    <a:pt x="64846" y="6227"/>
                  </a:lnTo>
                  <a:cubicBezTo>
                    <a:pt x="65451" y="6295"/>
                    <a:pt x="66014" y="6312"/>
                    <a:pt x="66620" y="6380"/>
                  </a:cubicBezTo>
                  <a:cubicBezTo>
                    <a:pt x="66743" y="6397"/>
                    <a:pt x="66869" y="6411"/>
                    <a:pt x="66992" y="6411"/>
                  </a:cubicBezTo>
                  <a:cubicBezTo>
                    <a:pt x="67123" y="6411"/>
                    <a:pt x="67251" y="6395"/>
                    <a:pt x="67370" y="6346"/>
                  </a:cubicBezTo>
                  <a:cubicBezTo>
                    <a:pt x="67601" y="6261"/>
                    <a:pt x="67806" y="6022"/>
                    <a:pt x="67754" y="5775"/>
                  </a:cubicBezTo>
                  <a:cubicBezTo>
                    <a:pt x="67652" y="5212"/>
                    <a:pt x="67771" y="4529"/>
                    <a:pt x="67652" y="3975"/>
                  </a:cubicBezTo>
                  <a:cubicBezTo>
                    <a:pt x="67533" y="3412"/>
                    <a:pt x="67225" y="2866"/>
                    <a:pt x="66722" y="2584"/>
                  </a:cubicBezTo>
                  <a:cubicBezTo>
                    <a:pt x="66362" y="2378"/>
                    <a:pt x="65940" y="2327"/>
                    <a:pt x="65521" y="2327"/>
                  </a:cubicBezTo>
                  <a:cubicBezTo>
                    <a:pt x="65403" y="2327"/>
                    <a:pt x="65286" y="2331"/>
                    <a:pt x="65170" y="2337"/>
                  </a:cubicBezTo>
                  <a:cubicBezTo>
                    <a:pt x="63711" y="2388"/>
                    <a:pt x="62261" y="2593"/>
                    <a:pt x="60836" y="2943"/>
                  </a:cubicBezTo>
                  <a:cubicBezTo>
                    <a:pt x="60751" y="2968"/>
                    <a:pt x="60657" y="2985"/>
                    <a:pt x="60563" y="3011"/>
                  </a:cubicBezTo>
                  <a:cubicBezTo>
                    <a:pt x="60094" y="2550"/>
                    <a:pt x="59395" y="2226"/>
                    <a:pt x="58781" y="2013"/>
                  </a:cubicBezTo>
                  <a:cubicBezTo>
                    <a:pt x="58186" y="1817"/>
                    <a:pt x="57549" y="1776"/>
                    <a:pt x="56915" y="1776"/>
                  </a:cubicBezTo>
                  <a:cubicBezTo>
                    <a:pt x="56749" y="1776"/>
                    <a:pt x="56583" y="1779"/>
                    <a:pt x="56418" y="1782"/>
                  </a:cubicBezTo>
                  <a:cubicBezTo>
                    <a:pt x="55573" y="1799"/>
                    <a:pt x="54720" y="1817"/>
                    <a:pt x="53893" y="1996"/>
                  </a:cubicBezTo>
                  <a:cubicBezTo>
                    <a:pt x="53287" y="2132"/>
                    <a:pt x="52707" y="2380"/>
                    <a:pt x="52187" y="2729"/>
                  </a:cubicBezTo>
                  <a:cubicBezTo>
                    <a:pt x="51368" y="2098"/>
                    <a:pt x="50447" y="1620"/>
                    <a:pt x="49457" y="1322"/>
                  </a:cubicBezTo>
                  <a:cubicBezTo>
                    <a:pt x="47376" y="682"/>
                    <a:pt x="45158" y="682"/>
                    <a:pt x="42975" y="682"/>
                  </a:cubicBezTo>
                  <a:lnTo>
                    <a:pt x="42548" y="682"/>
                  </a:lnTo>
                  <a:cubicBezTo>
                    <a:pt x="41235" y="474"/>
                    <a:pt x="39851" y="301"/>
                    <a:pt x="38519" y="301"/>
                  </a:cubicBezTo>
                  <a:cubicBezTo>
                    <a:pt x="36581" y="301"/>
                    <a:pt x="34752" y="667"/>
                    <a:pt x="33412" y="1825"/>
                  </a:cubicBezTo>
                  <a:cubicBezTo>
                    <a:pt x="32892" y="2277"/>
                    <a:pt x="32457" y="2815"/>
                    <a:pt x="32107" y="3412"/>
                  </a:cubicBezTo>
                  <a:cubicBezTo>
                    <a:pt x="31638" y="3002"/>
                    <a:pt x="31109" y="2670"/>
                    <a:pt x="30538" y="2422"/>
                  </a:cubicBezTo>
                  <a:cubicBezTo>
                    <a:pt x="29707" y="2055"/>
                    <a:pt x="28808" y="1868"/>
                    <a:pt x="27908" y="1868"/>
                  </a:cubicBezTo>
                  <a:cubicBezTo>
                    <a:pt x="27615" y="1868"/>
                    <a:pt x="27322" y="1888"/>
                    <a:pt x="27032" y="1927"/>
                  </a:cubicBezTo>
                  <a:cubicBezTo>
                    <a:pt x="26094" y="2072"/>
                    <a:pt x="25172" y="2328"/>
                    <a:pt x="24302" y="2704"/>
                  </a:cubicBezTo>
                  <a:cubicBezTo>
                    <a:pt x="23910" y="2866"/>
                    <a:pt x="23202" y="2917"/>
                    <a:pt x="22733" y="3130"/>
                  </a:cubicBezTo>
                  <a:cubicBezTo>
                    <a:pt x="22588" y="2533"/>
                    <a:pt x="22281" y="1979"/>
                    <a:pt x="21837" y="1552"/>
                  </a:cubicBezTo>
                  <a:cubicBezTo>
                    <a:pt x="20975" y="725"/>
                    <a:pt x="19730" y="435"/>
                    <a:pt x="18544" y="264"/>
                  </a:cubicBezTo>
                  <a:cubicBezTo>
                    <a:pt x="16895" y="42"/>
                    <a:pt x="15231" y="0"/>
                    <a:pt x="13563" y="0"/>
                  </a:cubicBezTo>
                  <a:close/>
                </a:path>
              </a:pathLst>
            </a:custGeom>
            <a:solidFill>
              <a:srgbClr val="E9E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 flipH="1">
              <a:off x="7022403" y="1317969"/>
              <a:ext cx="870168" cy="1133279"/>
            </a:xfrm>
            <a:custGeom>
              <a:rect b="b" l="l" r="r" t="t"/>
              <a:pathLst>
                <a:path extrusionOk="0" h="18097" w="13896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 flipH="1">
              <a:off x="7521171" y="1194972"/>
              <a:ext cx="1442827" cy="1256270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6804387" y="2883125"/>
              <a:ext cx="2062227" cy="2376731"/>
            </a:xfrm>
            <a:custGeom>
              <a:rect b="b" l="l" r="r" t="t"/>
              <a:pathLst>
                <a:path extrusionOk="0" h="23408" w="20311">
                  <a:moveTo>
                    <a:pt x="12233" y="7268"/>
                  </a:moveTo>
                  <a:lnTo>
                    <a:pt x="12233" y="7268"/>
                  </a:lnTo>
                  <a:cubicBezTo>
                    <a:pt x="12139" y="7371"/>
                    <a:pt x="12054" y="7482"/>
                    <a:pt x="11968" y="7592"/>
                  </a:cubicBezTo>
                  <a:lnTo>
                    <a:pt x="11184" y="7277"/>
                  </a:lnTo>
                  <a:lnTo>
                    <a:pt x="12233" y="7268"/>
                  </a:lnTo>
                  <a:close/>
                  <a:moveTo>
                    <a:pt x="4658" y="1"/>
                  </a:moveTo>
                  <a:lnTo>
                    <a:pt x="5562" y="2125"/>
                  </a:lnTo>
                  <a:cubicBezTo>
                    <a:pt x="5562" y="2125"/>
                    <a:pt x="5572" y="2125"/>
                    <a:pt x="5589" y="2125"/>
                  </a:cubicBezTo>
                  <a:cubicBezTo>
                    <a:pt x="5804" y="2125"/>
                    <a:pt x="7268" y="2139"/>
                    <a:pt x="7584" y="2534"/>
                  </a:cubicBezTo>
                  <a:lnTo>
                    <a:pt x="5852" y="2850"/>
                  </a:lnTo>
                  <a:cubicBezTo>
                    <a:pt x="5852" y="2850"/>
                    <a:pt x="6833" y="4598"/>
                    <a:pt x="7081" y="5008"/>
                  </a:cubicBezTo>
                  <a:cubicBezTo>
                    <a:pt x="7081" y="5008"/>
                    <a:pt x="7402" y="4982"/>
                    <a:pt x="7730" y="4982"/>
                  </a:cubicBezTo>
                  <a:cubicBezTo>
                    <a:pt x="7992" y="4982"/>
                    <a:pt x="8259" y="4998"/>
                    <a:pt x="8369" y="5059"/>
                  </a:cubicBezTo>
                  <a:lnTo>
                    <a:pt x="7303" y="5477"/>
                  </a:lnTo>
                  <a:cubicBezTo>
                    <a:pt x="7303" y="5477"/>
                    <a:pt x="8232" y="6808"/>
                    <a:pt x="8446" y="7268"/>
                  </a:cubicBezTo>
                  <a:lnTo>
                    <a:pt x="9529" y="7268"/>
                  </a:lnTo>
                  <a:lnTo>
                    <a:pt x="8642" y="7635"/>
                  </a:lnTo>
                  <a:lnTo>
                    <a:pt x="9486" y="8863"/>
                  </a:lnTo>
                  <a:cubicBezTo>
                    <a:pt x="8403" y="7371"/>
                    <a:pt x="6381" y="5110"/>
                    <a:pt x="3583" y="4163"/>
                  </a:cubicBezTo>
                  <a:cubicBezTo>
                    <a:pt x="3361" y="4050"/>
                    <a:pt x="3090" y="4004"/>
                    <a:pt x="2799" y="4004"/>
                  </a:cubicBezTo>
                  <a:cubicBezTo>
                    <a:pt x="1583" y="4004"/>
                    <a:pt x="1" y="4803"/>
                    <a:pt x="1" y="4803"/>
                  </a:cubicBezTo>
                  <a:lnTo>
                    <a:pt x="1912" y="6100"/>
                  </a:lnTo>
                  <a:cubicBezTo>
                    <a:pt x="1912" y="6100"/>
                    <a:pt x="3081" y="5335"/>
                    <a:pt x="3682" y="5335"/>
                  </a:cubicBezTo>
                  <a:cubicBezTo>
                    <a:pt x="3740" y="5335"/>
                    <a:pt x="3793" y="5342"/>
                    <a:pt x="3839" y="5358"/>
                  </a:cubicBezTo>
                  <a:lnTo>
                    <a:pt x="2543" y="6552"/>
                  </a:lnTo>
                  <a:cubicBezTo>
                    <a:pt x="2543" y="6552"/>
                    <a:pt x="4326" y="7499"/>
                    <a:pt x="4752" y="7712"/>
                  </a:cubicBezTo>
                  <a:cubicBezTo>
                    <a:pt x="4752" y="7712"/>
                    <a:pt x="5579" y="7081"/>
                    <a:pt x="5869" y="7055"/>
                  </a:cubicBezTo>
                  <a:lnTo>
                    <a:pt x="5869" y="7055"/>
                  </a:lnTo>
                  <a:lnTo>
                    <a:pt x="5196" y="7976"/>
                  </a:lnTo>
                  <a:cubicBezTo>
                    <a:pt x="5196" y="7976"/>
                    <a:pt x="6705" y="8599"/>
                    <a:pt x="7123" y="8863"/>
                  </a:cubicBezTo>
                  <a:lnTo>
                    <a:pt x="8036" y="8283"/>
                  </a:lnTo>
                  <a:lnTo>
                    <a:pt x="8036" y="8283"/>
                  </a:lnTo>
                  <a:lnTo>
                    <a:pt x="7490" y="9068"/>
                  </a:lnTo>
                  <a:lnTo>
                    <a:pt x="8949" y="9682"/>
                  </a:lnTo>
                  <a:lnTo>
                    <a:pt x="8949" y="14348"/>
                  </a:lnTo>
                  <a:cubicBezTo>
                    <a:pt x="8949" y="15560"/>
                    <a:pt x="9665" y="16600"/>
                    <a:pt x="9665" y="16600"/>
                  </a:cubicBezTo>
                  <a:lnTo>
                    <a:pt x="9665" y="23407"/>
                  </a:lnTo>
                  <a:lnTo>
                    <a:pt x="10697" y="23407"/>
                  </a:lnTo>
                  <a:lnTo>
                    <a:pt x="10697" y="16498"/>
                  </a:lnTo>
                  <a:cubicBezTo>
                    <a:pt x="11141" y="15952"/>
                    <a:pt x="11448" y="15312"/>
                    <a:pt x="11602" y="14638"/>
                  </a:cubicBezTo>
                  <a:cubicBezTo>
                    <a:pt x="11815" y="13555"/>
                    <a:pt x="11371" y="9785"/>
                    <a:pt x="11371" y="9785"/>
                  </a:cubicBezTo>
                  <a:lnTo>
                    <a:pt x="13052" y="8974"/>
                  </a:lnTo>
                  <a:lnTo>
                    <a:pt x="12463" y="8215"/>
                  </a:lnTo>
                  <a:lnTo>
                    <a:pt x="12463" y="8215"/>
                  </a:lnTo>
                  <a:lnTo>
                    <a:pt x="13410" y="8744"/>
                  </a:lnTo>
                  <a:cubicBezTo>
                    <a:pt x="13811" y="8454"/>
                    <a:pt x="15287" y="7755"/>
                    <a:pt x="15287" y="7755"/>
                  </a:cubicBezTo>
                  <a:lnTo>
                    <a:pt x="14570" y="6867"/>
                  </a:lnTo>
                  <a:lnTo>
                    <a:pt x="14570" y="6867"/>
                  </a:lnTo>
                  <a:cubicBezTo>
                    <a:pt x="14860" y="6876"/>
                    <a:pt x="15713" y="7465"/>
                    <a:pt x="15713" y="7465"/>
                  </a:cubicBezTo>
                  <a:cubicBezTo>
                    <a:pt x="16131" y="7234"/>
                    <a:pt x="17863" y="6202"/>
                    <a:pt x="17863" y="6202"/>
                  </a:cubicBezTo>
                  <a:lnTo>
                    <a:pt x="16506" y="5068"/>
                  </a:lnTo>
                  <a:cubicBezTo>
                    <a:pt x="16560" y="5047"/>
                    <a:pt x="16623" y="5038"/>
                    <a:pt x="16694" y="5038"/>
                  </a:cubicBezTo>
                  <a:cubicBezTo>
                    <a:pt x="17304" y="5038"/>
                    <a:pt x="18468" y="5716"/>
                    <a:pt x="18468" y="5716"/>
                  </a:cubicBezTo>
                  <a:lnTo>
                    <a:pt x="20311" y="4325"/>
                  </a:lnTo>
                  <a:cubicBezTo>
                    <a:pt x="20311" y="4325"/>
                    <a:pt x="18825" y="3669"/>
                    <a:pt x="17633" y="3669"/>
                  </a:cubicBezTo>
                  <a:cubicBezTo>
                    <a:pt x="17282" y="3669"/>
                    <a:pt x="16957" y="3726"/>
                    <a:pt x="16703" y="3873"/>
                  </a:cubicBezTo>
                  <a:cubicBezTo>
                    <a:pt x="14852" y="4607"/>
                    <a:pt x="13376" y="5921"/>
                    <a:pt x="12310" y="7183"/>
                  </a:cubicBezTo>
                  <a:cubicBezTo>
                    <a:pt x="12583" y="6663"/>
                    <a:pt x="13401" y="5477"/>
                    <a:pt x="13401" y="5477"/>
                  </a:cubicBezTo>
                  <a:lnTo>
                    <a:pt x="12335" y="5059"/>
                  </a:lnTo>
                  <a:cubicBezTo>
                    <a:pt x="12449" y="4998"/>
                    <a:pt x="12718" y="4982"/>
                    <a:pt x="12981" y="4982"/>
                  </a:cubicBezTo>
                  <a:cubicBezTo>
                    <a:pt x="13311" y="4982"/>
                    <a:pt x="13632" y="5008"/>
                    <a:pt x="13632" y="5008"/>
                  </a:cubicBezTo>
                  <a:cubicBezTo>
                    <a:pt x="13871" y="4598"/>
                    <a:pt x="14860" y="2850"/>
                    <a:pt x="14860" y="2850"/>
                  </a:cubicBezTo>
                  <a:lnTo>
                    <a:pt x="13120" y="2534"/>
                  </a:lnTo>
                  <a:cubicBezTo>
                    <a:pt x="13444" y="2139"/>
                    <a:pt x="14909" y="2125"/>
                    <a:pt x="15124" y="2125"/>
                  </a:cubicBezTo>
                  <a:cubicBezTo>
                    <a:pt x="15141" y="2125"/>
                    <a:pt x="15150" y="2125"/>
                    <a:pt x="15150" y="2125"/>
                  </a:cubicBezTo>
                  <a:lnTo>
                    <a:pt x="16054" y="1"/>
                  </a:lnTo>
                  <a:lnTo>
                    <a:pt x="16054" y="1"/>
                  </a:lnTo>
                  <a:cubicBezTo>
                    <a:pt x="16054" y="1"/>
                    <a:pt x="13350" y="282"/>
                    <a:pt x="12702" y="1400"/>
                  </a:cubicBezTo>
                  <a:cubicBezTo>
                    <a:pt x="11141" y="3362"/>
                    <a:pt x="10552" y="5801"/>
                    <a:pt x="10356" y="7627"/>
                  </a:cubicBezTo>
                  <a:cubicBezTo>
                    <a:pt x="10152" y="5801"/>
                    <a:pt x="9572" y="3362"/>
                    <a:pt x="8011" y="1400"/>
                  </a:cubicBezTo>
                  <a:cubicBezTo>
                    <a:pt x="7362" y="282"/>
                    <a:pt x="4658" y="1"/>
                    <a:pt x="4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 rot="-616215">
              <a:off x="5819115" y="1483590"/>
              <a:ext cx="1237077" cy="1077138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5" name="Google Shape;375;p24"/>
            <p:cNvGrpSpPr/>
            <p:nvPr/>
          </p:nvGrpSpPr>
          <p:grpSpPr>
            <a:xfrm flipH="1">
              <a:off x="4042595" y="1533884"/>
              <a:ext cx="3612879" cy="5483293"/>
              <a:chOff x="59525" y="470860"/>
              <a:chExt cx="4995684" cy="7581987"/>
            </a:xfrm>
          </p:grpSpPr>
          <p:sp>
            <p:nvSpPr>
              <p:cNvPr id="376" name="Google Shape;376;p24"/>
              <p:cNvSpPr/>
              <p:nvPr/>
            </p:nvSpPr>
            <p:spPr>
              <a:xfrm>
                <a:off x="59525" y="470860"/>
                <a:ext cx="4826029" cy="7581987"/>
              </a:xfrm>
              <a:custGeom>
                <a:rect b="b" l="l" r="r" t="t"/>
                <a:pathLst>
                  <a:path extrusionOk="0" h="188818" w="120185">
                    <a:moveTo>
                      <a:pt x="37265" y="0"/>
                    </a:moveTo>
                    <a:lnTo>
                      <a:pt x="36840" y="304"/>
                    </a:lnTo>
                    <a:cubicBezTo>
                      <a:pt x="39272" y="2037"/>
                      <a:pt x="42038" y="6687"/>
                      <a:pt x="41946" y="8906"/>
                    </a:cubicBezTo>
                    <a:cubicBezTo>
                      <a:pt x="41896" y="9819"/>
                      <a:pt x="41127" y="10477"/>
                      <a:pt x="40273" y="10477"/>
                    </a:cubicBezTo>
                    <a:cubicBezTo>
                      <a:pt x="40103" y="10477"/>
                      <a:pt x="39930" y="10451"/>
                      <a:pt x="39758" y="10396"/>
                    </a:cubicBezTo>
                    <a:cubicBezTo>
                      <a:pt x="36293" y="9271"/>
                      <a:pt x="32341" y="6171"/>
                      <a:pt x="29940" y="4073"/>
                    </a:cubicBezTo>
                    <a:lnTo>
                      <a:pt x="29393" y="4651"/>
                    </a:lnTo>
                    <a:cubicBezTo>
                      <a:pt x="31946" y="7326"/>
                      <a:pt x="36141" y="10791"/>
                      <a:pt x="40001" y="11855"/>
                    </a:cubicBezTo>
                    <a:cubicBezTo>
                      <a:pt x="40913" y="12098"/>
                      <a:pt x="41399" y="13040"/>
                      <a:pt x="41156" y="13922"/>
                    </a:cubicBezTo>
                    <a:cubicBezTo>
                      <a:pt x="38876" y="21946"/>
                      <a:pt x="32493" y="24438"/>
                      <a:pt x="29910" y="29515"/>
                    </a:cubicBezTo>
                    <a:cubicBezTo>
                      <a:pt x="28785" y="31581"/>
                      <a:pt x="27296" y="36657"/>
                      <a:pt x="27478" y="41095"/>
                    </a:cubicBezTo>
                    <a:cubicBezTo>
                      <a:pt x="27630" y="45168"/>
                      <a:pt x="30882" y="57387"/>
                      <a:pt x="29788" y="58816"/>
                    </a:cubicBezTo>
                    <a:cubicBezTo>
                      <a:pt x="29380" y="59360"/>
                      <a:pt x="28930" y="59605"/>
                      <a:pt x="28447" y="59605"/>
                    </a:cubicBezTo>
                    <a:cubicBezTo>
                      <a:pt x="25159" y="59605"/>
                      <a:pt x="20349" y="48235"/>
                      <a:pt x="16718" y="42828"/>
                    </a:cubicBezTo>
                    <a:cubicBezTo>
                      <a:pt x="13922" y="38694"/>
                      <a:pt x="14256" y="35898"/>
                      <a:pt x="7690" y="30092"/>
                    </a:cubicBezTo>
                    <a:cubicBezTo>
                      <a:pt x="5836" y="28420"/>
                      <a:pt x="3374" y="26597"/>
                      <a:pt x="1095" y="25593"/>
                    </a:cubicBezTo>
                    <a:lnTo>
                      <a:pt x="730" y="25958"/>
                    </a:lnTo>
                    <a:cubicBezTo>
                      <a:pt x="2341" y="30062"/>
                      <a:pt x="6687" y="36171"/>
                      <a:pt x="9484" y="38755"/>
                    </a:cubicBezTo>
                    <a:cubicBezTo>
                      <a:pt x="13040" y="42007"/>
                      <a:pt x="15988" y="42919"/>
                      <a:pt x="19454" y="50396"/>
                    </a:cubicBezTo>
                    <a:cubicBezTo>
                      <a:pt x="20335" y="52402"/>
                      <a:pt x="21186" y="54196"/>
                      <a:pt x="22007" y="55867"/>
                    </a:cubicBezTo>
                    <a:cubicBezTo>
                      <a:pt x="26900" y="66141"/>
                      <a:pt x="27873" y="77874"/>
                      <a:pt x="24682" y="88816"/>
                    </a:cubicBezTo>
                    <a:cubicBezTo>
                      <a:pt x="23162" y="93740"/>
                      <a:pt x="20517" y="98908"/>
                      <a:pt x="18754" y="110306"/>
                    </a:cubicBezTo>
                    <a:cubicBezTo>
                      <a:pt x="15168" y="132829"/>
                      <a:pt x="0" y="166416"/>
                      <a:pt x="13587" y="185869"/>
                    </a:cubicBezTo>
                    <a:cubicBezTo>
                      <a:pt x="15025" y="187883"/>
                      <a:pt x="19508" y="188818"/>
                      <a:pt x="24342" y="188818"/>
                    </a:cubicBezTo>
                    <a:cubicBezTo>
                      <a:pt x="29214" y="188818"/>
                      <a:pt x="34442" y="187867"/>
                      <a:pt x="37265" y="186113"/>
                    </a:cubicBezTo>
                    <a:lnTo>
                      <a:pt x="37539" y="185626"/>
                    </a:lnTo>
                    <a:cubicBezTo>
                      <a:pt x="15077" y="169547"/>
                      <a:pt x="26566" y="137115"/>
                      <a:pt x="29727" y="108969"/>
                    </a:cubicBezTo>
                    <a:cubicBezTo>
                      <a:pt x="30974" y="97509"/>
                      <a:pt x="34256" y="94956"/>
                      <a:pt x="34591" y="91795"/>
                    </a:cubicBezTo>
                    <a:cubicBezTo>
                      <a:pt x="34591" y="91704"/>
                      <a:pt x="32098" y="76050"/>
                      <a:pt x="55199" y="53953"/>
                    </a:cubicBezTo>
                    <a:cubicBezTo>
                      <a:pt x="59782" y="49931"/>
                      <a:pt x="67684" y="49057"/>
                      <a:pt x="75804" y="49057"/>
                    </a:cubicBezTo>
                    <a:cubicBezTo>
                      <a:pt x="82039" y="49057"/>
                      <a:pt x="88403" y="49572"/>
                      <a:pt x="93490" y="49572"/>
                    </a:cubicBezTo>
                    <a:cubicBezTo>
                      <a:pt x="96848" y="49572"/>
                      <a:pt x="99650" y="49348"/>
                      <a:pt x="101492" y="48603"/>
                    </a:cubicBezTo>
                    <a:cubicBezTo>
                      <a:pt x="109790" y="44834"/>
                      <a:pt x="117145" y="30214"/>
                      <a:pt x="120185" y="21642"/>
                    </a:cubicBezTo>
                    <a:lnTo>
                      <a:pt x="119699" y="21429"/>
                    </a:lnTo>
                    <a:cubicBezTo>
                      <a:pt x="115565" y="28025"/>
                      <a:pt x="108695" y="38542"/>
                      <a:pt x="102434" y="43132"/>
                    </a:cubicBezTo>
                    <a:cubicBezTo>
                      <a:pt x="100292" y="44633"/>
                      <a:pt x="99110" y="45031"/>
                      <a:pt x="96795" y="45031"/>
                    </a:cubicBezTo>
                    <a:cubicBezTo>
                      <a:pt x="95266" y="45031"/>
                      <a:pt x="93243" y="44857"/>
                      <a:pt x="90124" y="44712"/>
                    </a:cubicBezTo>
                    <a:cubicBezTo>
                      <a:pt x="87603" y="44553"/>
                      <a:pt x="85073" y="44469"/>
                      <a:pt x="82544" y="44469"/>
                    </a:cubicBezTo>
                    <a:cubicBezTo>
                      <a:pt x="80255" y="44469"/>
                      <a:pt x="77967" y="44538"/>
                      <a:pt x="75686" y="44682"/>
                    </a:cubicBezTo>
                    <a:cubicBezTo>
                      <a:pt x="58390" y="45928"/>
                      <a:pt x="54044" y="52372"/>
                      <a:pt x="53710" y="52524"/>
                    </a:cubicBezTo>
                    <a:cubicBezTo>
                      <a:pt x="53071" y="53223"/>
                      <a:pt x="46870" y="60214"/>
                      <a:pt x="40943" y="66719"/>
                    </a:cubicBezTo>
                    <a:cubicBezTo>
                      <a:pt x="40404" y="67321"/>
                      <a:pt x="39824" y="67560"/>
                      <a:pt x="39246" y="67560"/>
                    </a:cubicBezTo>
                    <a:cubicBezTo>
                      <a:pt x="38715" y="67560"/>
                      <a:pt x="38186" y="67359"/>
                      <a:pt x="37691" y="67053"/>
                    </a:cubicBezTo>
                    <a:cubicBezTo>
                      <a:pt x="35928" y="65959"/>
                      <a:pt x="35016" y="63892"/>
                      <a:pt x="35411" y="61855"/>
                    </a:cubicBezTo>
                    <a:cubicBezTo>
                      <a:pt x="37934" y="47266"/>
                      <a:pt x="48725" y="35533"/>
                      <a:pt x="72433" y="22280"/>
                    </a:cubicBezTo>
                    <a:cubicBezTo>
                      <a:pt x="80032" y="18055"/>
                      <a:pt x="80488" y="12979"/>
                      <a:pt x="82433" y="7508"/>
                    </a:cubicBezTo>
                    <a:lnTo>
                      <a:pt x="82008" y="7204"/>
                    </a:lnTo>
                    <a:cubicBezTo>
                      <a:pt x="80367" y="8420"/>
                      <a:pt x="75594" y="17144"/>
                      <a:pt x="72069" y="20213"/>
                    </a:cubicBezTo>
                    <a:cubicBezTo>
                      <a:pt x="68208" y="23739"/>
                      <a:pt x="60305" y="25624"/>
                      <a:pt x="55928" y="27752"/>
                    </a:cubicBezTo>
                    <a:lnTo>
                      <a:pt x="55351" y="28025"/>
                    </a:lnTo>
                    <a:cubicBezTo>
                      <a:pt x="42988" y="32020"/>
                      <a:pt x="40333" y="46495"/>
                      <a:pt x="34015" y="46495"/>
                    </a:cubicBezTo>
                    <a:cubicBezTo>
                      <a:pt x="33699" y="46495"/>
                      <a:pt x="33375" y="46459"/>
                      <a:pt x="33040" y="46384"/>
                    </a:cubicBezTo>
                    <a:cubicBezTo>
                      <a:pt x="27660" y="45199"/>
                      <a:pt x="32949" y="28846"/>
                      <a:pt x="36202" y="24347"/>
                    </a:cubicBezTo>
                    <a:cubicBezTo>
                      <a:pt x="38512" y="20852"/>
                      <a:pt x="42159" y="17782"/>
                      <a:pt x="42980" y="13162"/>
                    </a:cubicBezTo>
                    <a:cubicBezTo>
                      <a:pt x="43071" y="12554"/>
                      <a:pt x="43527" y="12067"/>
                      <a:pt x="44104" y="11885"/>
                    </a:cubicBezTo>
                    <a:cubicBezTo>
                      <a:pt x="47630" y="10821"/>
                      <a:pt x="50396" y="7113"/>
                      <a:pt x="51886" y="3709"/>
                    </a:cubicBezTo>
                    <a:lnTo>
                      <a:pt x="51217" y="3405"/>
                    </a:lnTo>
                    <a:cubicBezTo>
                      <a:pt x="49880" y="5715"/>
                      <a:pt x="47782" y="8481"/>
                      <a:pt x="45351" y="9909"/>
                    </a:cubicBezTo>
                    <a:cubicBezTo>
                      <a:pt x="45082" y="10064"/>
                      <a:pt x="44794" y="10136"/>
                      <a:pt x="44511" y="10136"/>
                    </a:cubicBezTo>
                    <a:cubicBezTo>
                      <a:pt x="43740" y="10136"/>
                      <a:pt x="43014" y="9600"/>
                      <a:pt x="42858" y="8754"/>
                    </a:cubicBezTo>
                    <a:cubicBezTo>
                      <a:pt x="42159" y="5289"/>
                      <a:pt x="40062" y="1703"/>
                      <a:pt x="37265" y="0"/>
                    </a:cubicBez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4773564" y="1752933"/>
                <a:ext cx="277277" cy="42388"/>
              </a:xfrm>
              <a:custGeom>
                <a:rect b="b" l="l" r="r" t="t"/>
                <a:pathLst>
                  <a:path extrusionOk="0" fill="none" h="883" w="5776">
                    <a:moveTo>
                      <a:pt x="1" y="396"/>
                    </a:moveTo>
                    <a:cubicBezTo>
                      <a:pt x="1946" y="669"/>
                      <a:pt x="4469" y="882"/>
                      <a:pt x="5776" y="1"/>
                    </a:cubicBezTo>
                  </a:path>
                </a:pathLst>
              </a:custGeom>
              <a:noFill/>
              <a:ln cap="flat" cmpd="sng" w="7600">
                <a:solidFill>
                  <a:srgbClr val="FA2F2F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4172413" y="1539220"/>
                <a:ext cx="871147" cy="423164"/>
              </a:xfrm>
              <a:custGeom>
                <a:rect b="b" l="l" r="r" t="t"/>
                <a:pathLst>
                  <a:path extrusionOk="0" h="8815" w="18147">
                    <a:moveTo>
                      <a:pt x="16100" y="0"/>
                    </a:moveTo>
                    <a:cubicBezTo>
                      <a:pt x="15196" y="0"/>
                      <a:pt x="14128" y="1309"/>
                      <a:pt x="13001" y="1309"/>
                    </a:cubicBezTo>
                    <a:cubicBezTo>
                      <a:pt x="12763" y="1309"/>
                      <a:pt x="12523" y="1251"/>
                      <a:pt x="12280" y="1109"/>
                    </a:cubicBezTo>
                    <a:cubicBezTo>
                      <a:pt x="11378" y="583"/>
                      <a:pt x="10511" y="266"/>
                      <a:pt x="9642" y="266"/>
                    </a:cubicBezTo>
                    <a:cubicBezTo>
                      <a:pt x="9106" y="266"/>
                      <a:pt x="8570" y="387"/>
                      <a:pt x="8025" y="653"/>
                    </a:cubicBezTo>
                    <a:cubicBezTo>
                      <a:pt x="6596" y="1352"/>
                      <a:pt x="6627" y="3419"/>
                      <a:pt x="1156" y="4362"/>
                    </a:cubicBezTo>
                    <a:cubicBezTo>
                      <a:pt x="1" y="4544"/>
                      <a:pt x="4013" y="7280"/>
                      <a:pt x="5533" y="7979"/>
                    </a:cubicBezTo>
                    <a:cubicBezTo>
                      <a:pt x="6877" y="8581"/>
                      <a:pt x="8000" y="8815"/>
                      <a:pt x="8932" y="8815"/>
                    </a:cubicBezTo>
                    <a:cubicBezTo>
                      <a:pt x="11245" y="8815"/>
                      <a:pt x="12377" y="7373"/>
                      <a:pt x="12767" y="6550"/>
                    </a:cubicBezTo>
                    <a:cubicBezTo>
                      <a:pt x="13162" y="5699"/>
                      <a:pt x="15046" y="6185"/>
                      <a:pt x="14986" y="5760"/>
                    </a:cubicBezTo>
                    <a:cubicBezTo>
                      <a:pt x="14931" y="5267"/>
                      <a:pt x="14778" y="5021"/>
                      <a:pt x="13352" y="5021"/>
                    </a:cubicBezTo>
                    <a:cubicBezTo>
                      <a:pt x="13193" y="5021"/>
                      <a:pt x="13019" y="5024"/>
                      <a:pt x="12828" y="5030"/>
                    </a:cubicBezTo>
                    <a:cubicBezTo>
                      <a:pt x="14560" y="4787"/>
                      <a:pt x="18147" y="4149"/>
                      <a:pt x="17995" y="2963"/>
                    </a:cubicBezTo>
                    <a:cubicBezTo>
                      <a:pt x="17812" y="1808"/>
                      <a:pt x="17387" y="258"/>
                      <a:pt x="16262" y="15"/>
                    </a:cubicBezTo>
                    <a:cubicBezTo>
                      <a:pt x="16209" y="5"/>
                      <a:pt x="16155" y="0"/>
                      <a:pt x="16100" y="0"/>
                    </a:cubicBezTo>
                    <a:close/>
                  </a:path>
                </a:pathLst>
              </a:custGeom>
              <a:solidFill>
                <a:srgbClr val="1A9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4052787" y="1800792"/>
                <a:ext cx="199941" cy="165857"/>
              </a:xfrm>
              <a:custGeom>
                <a:rect b="b" l="l" r="r" t="t"/>
                <a:pathLst>
                  <a:path extrusionOk="0" h="3455" w="4165">
                    <a:moveTo>
                      <a:pt x="2883" y="1"/>
                    </a:moveTo>
                    <a:cubicBezTo>
                      <a:pt x="2845" y="1"/>
                      <a:pt x="2806" y="3"/>
                      <a:pt x="2766" y="7"/>
                    </a:cubicBezTo>
                    <a:lnTo>
                      <a:pt x="942" y="280"/>
                    </a:lnTo>
                    <a:cubicBezTo>
                      <a:pt x="395" y="341"/>
                      <a:pt x="0" y="888"/>
                      <a:pt x="61" y="1435"/>
                    </a:cubicBezTo>
                    <a:lnTo>
                      <a:pt x="213" y="2560"/>
                    </a:lnTo>
                    <a:cubicBezTo>
                      <a:pt x="295" y="3082"/>
                      <a:pt x="725" y="3455"/>
                      <a:pt x="1233" y="3455"/>
                    </a:cubicBezTo>
                    <a:cubicBezTo>
                      <a:pt x="1287" y="3455"/>
                      <a:pt x="1342" y="3450"/>
                      <a:pt x="1398" y="3441"/>
                    </a:cubicBezTo>
                    <a:lnTo>
                      <a:pt x="3222" y="3198"/>
                    </a:lnTo>
                    <a:cubicBezTo>
                      <a:pt x="3800" y="3107"/>
                      <a:pt x="4164" y="2590"/>
                      <a:pt x="4104" y="2013"/>
                    </a:cubicBezTo>
                    <a:lnTo>
                      <a:pt x="3952" y="888"/>
                    </a:lnTo>
                    <a:cubicBezTo>
                      <a:pt x="3867" y="378"/>
                      <a:pt x="3412" y="1"/>
                      <a:pt x="2883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3882038" y="1602873"/>
                <a:ext cx="194132" cy="200997"/>
              </a:xfrm>
              <a:custGeom>
                <a:rect b="b" l="l" r="r" t="t"/>
                <a:pathLst>
                  <a:path extrusionOk="0" h="4187" w="4044">
                    <a:moveTo>
                      <a:pt x="2219" y="0"/>
                    </a:moveTo>
                    <a:cubicBezTo>
                      <a:pt x="2107" y="0"/>
                      <a:pt x="1994" y="18"/>
                      <a:pt x="1885" y="57"/>
                    </a:cubicBezTo>
                    <a:lnTo>
                      <a:pt x="821" y="452"/>
                    </a:lnTo>
                    <a:cubicBezTo>
                      <a:pt x="274" y="665"/>
                      <a:pt x="1" y="1242"/>
                      <a:pt x="214" y="1789"/>
                    </a:cubicBezTo>
                    <a:lnTo>
                      <a:pt x="852" y="3522"/>
                    </a:lnTo>
                    <a:cubicBezTo>
                      <a:pt x="1020" y="3930"/>
                      <a:pt x="1415" y="4186"/>
                      <a:pt x="1844" y="4186"/>
                    </a:cubicBezTo>
                    <a:cubicBezTo>
                      <a:pt x="1958" y="4186"/>
                      <a:pt x="2074" y="4168"/>
                      <a:pt x="2189" y="4130"/>
                    </a:cubicBezTo>
                    <a:lnTo>
                      <a:pt x="3253" y="3735"/>
                    </a:lnTo>
                    <a:cubicBezTo>
                      <a:pt x="3770" y="3522"/>
                      <a:pt x="4043" y="2944"/>
                      <a:pt x="3861" y="2397"/>
                    </a:cubicBezTo>
                    <a:lnTo>
                      <a:pt x="3223" y="665"/>
                    </a:lnTo>
                    <a:cubicBezTo>
                      <a:pt x="3055" y="257"/>
                      <a:pt x="2640" y="0"/>
                      <a:pt x="2219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3682150" y="1433756"/>
                <a:ext cx="213094" cy="178963"/>
              </a:xfrm>
              <a:custGeom>
                <a:rect b="b" l="l" r="r" t="t"/>
                <a:pathLst>
                  <a:path extrusionOk="0" h="3728" w="4439">
                    <a:moveTo>
                      <a:pt x="1531" y="1"/>
                    </a:moveTo>
                    <a:cubicBezTo>
                      <a:pt x="1095" y="1"/>
                      <a:pt x="694" y="283"/>
                      <a:pt x="548" y="723"/>
                    </a:cubicBezTo>
                    <a:lnTo>
                      <a:pt x="183" y="1786"/>
                    </a:lnTo>
                    <a:cubicBezTo>
                      <a:pt x="1" y="2334"/>
                      <a:pt x="305" y="2911"/>
                      <a:pt x="852" y="3093"/>
                    </a:cubicBezTo>
                    <a:lnTo>
                      <a:pt x="2584" y="3671"/>
                    </a:lnTo>
                    <a:cubicBezTo>
                      <a:pt x="2698" y="3709"/>
                      <a:pt x="2814" y="3727"/>
                      <a:pt x="2927" y="3727"/>
                    </a:cubicBezTo>
                    <a:cubicBezTo>
                      <a:pt x="3355" y="3727"/>
                      <a:pt x="3747" y="3466"/>
                      <a:pt x="3891" y="3033"/>
                    </a:cubicBezTo>
                    <a:lnTo>
                      <a:pt x="4256" y="1969"/>
                    </a:lnTo>
                    <a:cubicBezTo>
                      <a:pt x="4438" y="1422"/>
                      <a:pt x="4134" y="814"/>
                      <a:pt x="3618" y="631"/>
                    </a:cubicBezTo>
                    <a:lnTo>
                      <a:pt x="1855" y="54"/>
                    </a:lnTo>
                    <a:cubicBezTo>
                      <a:pt x="1747" y="18"/>
                      <a:pt x="1638" y="1"/>
                      <a:pt x="1531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3403488" y="1479503"/>
                <a:ext cx="215974" cy="196772"/>
              </a:xfrm>
              <a:custGeom>
                <a:rect b="b" l="l" r="r" t="t"/>
                <a:pathLst>
                  <a:path extrusionOk="0" h="4099" w="4499">
                    <a:moveTo>
                      <a:pt x="2618" y="0"/>
                    </a:moveTo>
                    <a:cubicBezTo>
                      <a:pt x="2393" y="0"/>
                      <a:pt x="2166" y="73"/>
                      <a:pt x="1976" y="226"/>
                    </a:cubicBezTo>
                    <a:lnTo>
                      <a:pt x="547" y="1350"/>
                    </a:lnTo>
                    <a:cubicBezTo>
                      <a:pt x="91" y="1715"/>
                      <a:pt x="0" y="2353"/>
                      <a:pt x="365" y="2809"/>
                    </a:cubicBezTo>
                    <a:lnTo>
                      <a:pt x="1064" y="3691"/>
                    </a:lnTo>
                    <a:cubicBezTo>
                      <a:pt x="1276" y="3956"/>
                      <a:pt x="1582" y="4098"/>
                      <a:pt x="1890" y="4098"/>
                    </a:cubicBezTo>
                    <a:cubicBezTo>
                      <a:pt x="2110" y="4098"/>
                      <a:pt x="2333" y="4025"/>
                      <a:pt x="2523" y="3873"/>
                    </a:cubicBezTo>
                    <a:lnTo>
                      <a:pt x="3951" y="2748"/>
                    </a:lnTo>
                    <a:cubicBezTo>
                      <a:pt x="4407" y="2384"/>
                      <a:pt x="4499" y="1745"/>
                      <a:pt x="4134" y="1289"/>
                    </a:cubicBezTo>
                    <a:lnTo>
                      <a:pt x="3435" y="408"/>
                    </a:lnTo>
                    <a:cubicBezTo>
                      <a:pt x="3240" y="142"/>
                      <a:pt x="2932" y="0"/>
                      <a:pt x="2618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3323226" y="1735363"/>
                <a:ext cx="160529" cy="189860"/>
              </a:xfrm>
              <a:custGeom>
                <a:rect b="b" l="l" r="r" t="t"/>
                <a:pathLst>
                  <a:path extrusionOk="0" h="3955" w="3344">
                    <a:moveTo>
                      <a:pt x="2216" y="0"/>
                    </a:moveTo>
                    <a:cubicBezTo>
                      <a:pt x="2197" y="0"/>
                      <a:pt x="2178" y="1"/>
                      <a:pt x="2158" y="2"/>
                    </a:cubicBezTo>
                    <a:lnTo>
                      <a:pt x="1034" y="32"/>
                    </a:lnTo>
                    <a:cubicBezTo>
                      <a:pt x="456" y="63"/>
                      <a:pt x="0" y="549"/>
                      <a:pt x="31" y="1127"/>
                    </a:cubicBezTo>
                    <a:lnTo>
                      <a:pt x="122" y="2950"/>
                    </a:lnTo>
                    <a:cubicBezTo>
                      <a:pt x="151" y="3510"/>
                      <a:pt x="608" y="3955"/>
                      <a:pt x="1162" y="3955"/>
                    </a:cubicBezTo>
                    <a:cubicBezTo>
                      <a:pt x="1180" y="3955"/>
                      <a:pt x="1198" y="3954"/>
                      <a:pt x="1216" y="3953"/>
                    </a:cubicBezTo>
                    <a:lnTo>
                      <a:pt x="2341" y="3893"/>
                    </a:lnTo>
                    <a:cubicBezTo>
                      <a:pt x="2918" y="3862"/>
                      <a:pt x="3344" y="3376"/>
                      <a:pt x="3313" y="2829"/>
                    </a:cubicBezTo>
                    <a:lnTo>
                      <a:pt x="3253" y="975"/>
                    </a:lnTo>
                    <a:cubicBezTo>
                      <a:pt x="3223" y="417"/>
                      <a:pt x="2768" y="0"/>
                      <a:pt x="2216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3358221" y="2028666"/>
                <a:ext cx="160577" cy="189860"/>
              </a:xfrm>
              <a:custGeom>
                <a:rect b="b" l="l" r="r" t="t"/>
                <a:pathLst>
                  <a:path extrusionOk="0" h="3955" w="3345">
                    <a:moveTo>
                      <a:pt x="2183" y="0"/>
                    </a:moveTo>
                    <a:cubicBezTo>
                      <a:pt x="2165" y="0"/>
                      <a:pt x="2147" y="1"/>
                      <a:pt x="2128" y="1"/>
                    </a:cubicBezTo>
                    <a:lnTo>
                      <a:pt x="1004" y="62"/>
                    </a:lnTo>
                    <a:cubicBezTo>
                      <a:pt x="426" y="93"/>
                      <a:pt x="1" y="579"/>
                      <a:pt x="31" y="1126"/>
                    </a:cubicBezTo>
                    <a:lnTo>
                      <a:pt x="122" y="2980"/>
                    </a:lnTo>
                    <a:cubicBezTo>
                      <a:pt x="152" y="3538"/>
                      <a:pt x="578" y="3954"/>
                      <a:pt x="1128" y="3954"/>
                    </a:cubicBezTo>
                    <a:cubicBezTo>
                      <a:pt x="1147" y="3954"/>
                      <a:pt x="1167" y="3954"/>
                      <a:pt x="1186" y="3953"/>
                    </a:cubicBezTo>
                    <a:lnTo>
                      <a:pt x="2311" y="3923"/>
                    </a:lnTo>
                    <a:cubicBezTo>
                      <a:pt x="2888" y="3892"/>
                      <a:pt x="3344" y="3406"/>
                      <a:pt x="3314" y="2828"/>
                    </a:cubicBezTo>
                    <a:lnTo>
                      <a:pt x="3223" y="1005"/>
                    </a:lnTo>
                    <a:cubicBezTo>
                      <a:pt x="3193" y="445"/>
                      <a:pt x="2736" y="0"/>
                      <a:pt x="218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3224002" y="2275838"/>
                <a:ext cx="210166" cy="200325"/>
              </a:xfrm>
              <a:custGeom>
                <a:rect b="b" l="l" r="r" t="t"/>
                <a:pathLst>
                  <a:path extrusionOk="0" h="4173" w="4378">
                    <a:moveTo>
                      <a:pt x="2405" y="1"/>
                    </a:moveTo>
                    <a:cubicBezTo>
                      <a:pt x="2138" y="1"/>
                      <a:pt x="1873" y="107"/>
                      <a:pt x="1672" y="324"/>
                    </a:cubicBezTo>
                    <a:lnTo>
                      <a:pt x="395" y="1631"/>
                    </a:lnTo>
                    <a:cubicBezTo>
                      <a:pt x="0" y="2056"/>
                      <a:pt x="0" y="2725"/>
                      <a:pt x="426" y="3120"/>
                    </a:cubicBezTo>
                    <a:lnTo>
                      <a:pt x="1247" y="3880"/>
                    </a:lnTo>
                    <a:cubicBezTo>
                      <a:pt x="1440" y="4074"/>
                      <a:pt x="1700" y="4173"/>
                      <a:pt x="1961" y="4173"/>
                    </a:cubicBezTo>
                    <a:cubicBezTo>
                      <a:pt x="2232" y="4173"/>
                      <a:pt x="2504" y="4066"/>
                      <a:pt x="2706" y="3850"/>
                    </a:cubicBezTo>
                    <a:lnTo>
                      <a:pt x="3982" y="2543"/>
                    </a:lnTo>
                    <a:cubicBezTo>
                      <a:pt x="4377" y="2117"/>
                      <a:pt x="4347" y="1479"/>
                      <a:pt x="3952" y="1084"/>
                    </a:cubicBezTo>
                    <a:lnTo>
                      <a:pt x="3131" y="293"/>
                    </a:lnTo>
                    <a:cubicBezTo>
                      <a:pt x="2922" y="99"/>
                      <a:pt x="2662" y="1"/>
                      <a:pt x="2405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2888408" y="2399064"/>
                <a:ext cx="198501" cy="162593"/>
              </a:xfrm>
              <a:custGeom>
                <a:rect b="b" l="l" r="r" t="t"/>
                <a:pathLst>
                  <a:path extrusionOk="0" h="3387" w="4135">
                    <a:moveTo>
                      <a:pt x="1203" y="0"/>
                    </a:moveTo>
                    <a:cubicBezTo>
                      <a:pt x="696" y="0"/>
                      <a:pt x="240" y="406"/>
                      <a:pt x="183" y="918"/>
                    </a:cubicBezTo>
                    <a:lnTo>
                      <a:pt x="61" y="2042"/>
                    </a:lnTo>
                    <a:cubicBezTo>
                      <a:pt x="0" y="2620"/>
                      <a:pt x="426" y="3137"/>
                      <a:pt x="973" y="3197"/>
                    </a:cubicBezTo>
                    <a:lnTo>
                      <a:pt x="2797" y="3380"/>
                    </a:lnTo>
                    <a:cubicBezTo>
                      <a:pt x="2836" y="3384"/>
                      <a:pt x="2875" y="3386"/>
                      <a:pt x="2914" y="3386"/>
                    </a:cubicBezTo>
                    <a:cubicBezTo>
                      <a:pt x="3442" y="3386"/>
                      <a:pt x="3895" y="3006"/>
                      <a:pt x="3952" y="2468"/>
                    </a:cubicBezTo>
                    <a:lnTo>
                      <a:pt x="4073" y="1343"/>
                    </a:lnTo>
                    <a:cubicBezTo>
                      <a:pt x="4134" y="766"/>
                      <a:pt x="3709" y="249"/>
                      <a:pt x="3131" y="188"/>
                    </a:cubicBezTo>
                    <a:lnTo>
                      <a:pt x="1307" y="6"/>
                    </a:lnTo>
                    <a:cubicBezTo>
                      <a:pt x="1272" y="2"/>
                      <a:pt x="1237" y="0"/>
                      <a:pt x="120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2634516" y="2209209"/>
                <a:ext cx="210166" cy="201429"/>
              </a:xfrm>
              <a:custGeom>
                <a:rect b="b" l="l" r="r" t="t"/>
                <a:pathLst>
                  <a:path extrusionOk="0" h="4196" w="4378">
                    <a:moveTo>
                      <a:pt x="1988" y="0"/>
                    </a:moveTo>
                    <a:cubicBezTo>
                      <a:pt x="1746" y="0"/>
                      <a:pt x="1504" y="84"/>
                      <a:pt x="1307" y="253"/>
                    </a:cubicBezTo>
                    <a:lnTo>
                      <a:pt x="456" y="1013"/>
                    </a:lnTo>
                    <a:cubicBezTo>
                      <a:pt x="31" y="1377"/>
                      <a:pt x="0" y="2046"/>
                      <a:pt x="365" y="2472"/>
                    </a:cubicBezTo>
                    <a:lnTo>
                      <a:pt x="1581" y="3839"/>
                    </a:lnTo>
                    <a:cubicBezTo>
                      <a:pt x="1797" y="4072"/>
                      <a:pt x="2085" y="4195"/>
                      <a:pt x="2372" y="4195"/>
                    </a:cubicBezTo>
                    <a:cubicBezTo>
                      <a:pt x="2610" y="4195"/>
                      <a:pt x="2847" y="4110"/>
                      <a:pt x="3040" y="3931"/>
                    </a:cubicBezTo>
                    <a:lnTo>
                      <a:pt x="3891" y="3171"/>
                    </a:lnTo>
                    <a:cubicBezTo>
                      <a:pt x="4317" y="2806"/>
                      <a:pt x="4377" y="2137"/>
                      <a:pt x="3982" y="1712"/>
                    </a:cubicBezTo>
                    <a:lnTo>
                      <a:pt x="2766" y="344"/>
                    </a:lnTo>
                    <a:cubicBezTo>
                      <a:pt x="2554" y="115"/>
                      <a:pt x="2270" y="0"/>
                      <a:pt x="1988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2173440" y="1923922"/>
                <a:ext cx="208726" cy="173730"/>
              </a:xfrm>
              <a:custGeom>
                <a:rect b="b" l="l" r="r" t="t"/>
                <a:pathLst>
                  <a:path extrusionOk="0" h="3619" w="4348">
                    <a:moveTo>
                      <a:pt x="2903" y="0"/>
                    </a:moveTo>
                    <a:cubicBezTo>
                      <a:pt x="2827" y="0"/>
                      <a:pt x="2751" y="9"/>
                      <a:pt x="2675" y="25"/>
                    </a:cubicBezTo>
                    <a:lnTo>
                      <a:pt x="882" y="481"/>
                    </a:lnTo>
                    <a:cubicBezTo>
                      <a:pt x="335" y="633"/>
                      <a:pt x="0" y="1211"/>
                      <a:pt x="152" y="1758"/>
                    </a:cubicBezTo>
                    <a:lnTo>
                      <a:pt x="426" y="2852"/>
                    </a:lnTo>
                    <a:cubicBezTo>
                      <a:pt x="553" y="3310"/>
                      <a:pt x="956" y="3618"/>
                      <a:pt x="1423" y="3618"/>
                    </a:cubicBezTo>
                    <a:cubicBezTo>
                      <a:pt x="1514" y="3618"/>
                      <a:pt x="1608" y="3607"/>
                      <a:pt x="1703" y="3582"/>
                    </a:cubicBezTo>
                    <a:lnTo>
                      <a:pt x="3466" y="3126"/>
                    </a:lnTo>
                    <a:cubicBezTo>
                      <a:pt x="4013" y="3004"/>
                      <a:pt x="4347" y="2427"/>
                      <a:pt x="4225" y="1880"/>
                    </a:cubicBezTo>
                    <a:lnTo>
                      <a:pt x="3921" y="785"/>
                    </a:lnTo>
                    <a:cubicBezTo>
                      <a:pt x="3817" y="314"/>
                      <a:pt x="3374" y="0"/>
                      <a:pt x="290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1916620" y="2065629"/>
                <a:ext cx="210166" cy="202005"/>
              </a:xfrm>
              <a:custGeom>
                <a:rect b="b" l="l" r="r" t="t"/>
                <a:pathLst>
                  <a:path extrusionOk="0" h="4208" w="4378">
                    <a:moveTo>
                      <a:pt x="2347" y="0"/>
                    </a:moveTo>
                    <a:cubicBezTo>
                      <a:pt x="2055" y="0"/>
                      <a:pt x="1767" y="124"/>
                      <a:pt x="1551" y="356"/>
                    </a:cubicBezTo>
                    <a:lnTo>
                      <a:pt x="366" y="1754"/>
                    </a:lnTo>
                    <a:cubicBezTo>
                      <a:pt x="1" y="2210"/>
                      <a:pt x="62" y="2849"/>
                      <a:pt x="487" y="3213"/>
                    </a:cubicBezTo>
                    <a:lnTo>
                      <a:pt x="1338" y="3943"/>
                    </a:lnTo>
                    <a:cubicBezTo>
                      <a:pt x="1531" y="4122"/>
                      <a:pt x="1775" y="4208"/>
                      <a:pt x="2017" y="4208"/>
                    </a:cubicBezTo>
                    <a:cubicBezTo>
                      <a:pt x="2308" y="4208"/>
                      <a:pt x="2598" y="4084"/>
                      <a:pt x="2797" y="3852"/>
                    </a:cubicBezTo>
                    <a:lnTo>
                      <a:pt x="3983" y="2453"/>
                    </a:lnTo>
                    <a:cubicBezTo>
                      <a:pt x="4378" y="1997"/>
                      <a:pt x="4317" y="1359"/>
                      <a:pt x="3891" y="994"/>
                    </a:cubicBezTo>
                    <a:lnTo>
                      <a:pt x="3040" y="265"/>
                    </a:lnTo>
                    <a:cubicBezTo>
                      <a:pt x="2833" y="86"/>
                      <a:pt x="2589" y="0"/>
                      <a:pt x="2347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1865544" y="2376166"/>
                <a:ext cx="148912" cy="157264"/>
              </a:xfrm>
              <a:custGeom>
                <a:rect b="b" l="l" r="r" t="t"/>
                <a:pathLst>
                  <a:path extrusionOk="0" h="3276" w="3102">
                    <a:moveTo>
                      <a:pt x="1481" y="0"/>
                    </a:moveTo>
                    <a:cubicBezTo>
                      <a:pt x="1003" y="0"/>
                      <a:pt x="586" y="290"/>
                      <a:pt x="457" y="757"/>
                    </a:cubicBezTo>
                    <a:lnTo>
                      <a:pt x="153" y="1820"/>
                    </a:lnTo>
                    <a:cubicBezTo>
                      <a:pt x="1" y="2398"/>
                      <a:pt x="335" y="2945"/>
                      <a:pt x="882" y="3097"/>
                    </a:cubicBezTo>
                    <a:lnTo>
                      <a:pt x="1399" y="3249"/>
                    </a:lnTo>
                    <a:cubicBezTo>
                      <a:pt x="1480" y="3267"/>
                      <a:pt x="1561" y="3276"/>
                      <a:pt x="1642" y="3276"/>
                    </a:cubicBezTo>
                    <a:cubicBezTo>
                      <a:pt x="2107" y="3276"/>
                      <a:pt x="2546" y="2986"/>
                      <a:pt x="2676" y="2519"/>
                    </a:cubicBezTo>
                    <a:lnTo>
                      <a:pt x="2949" y="1456"/>
                    </a:lnTo>
                    <a:cubicBezTo>
                      <a:pt x="3101" y="908"/>
                      <a:pt x="2797" y="331"/>
                      <a:pt x="2220" y="179"/>
                    </a:cubicBezTo>
                    <a:lnTo>
                      <a:pt x="1733" y="27"/>
                    </a:lnTo>
                    <a:cubicBezTo>
                      <a:pt x="1648" y="9"/>
                      <a:pt x="1564" y="0"/>
                      <a:pt x="148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1814516" y="2629962"/>
                <a:ext cx="103643" cy="119532"/>
              </a:xfrm>
              <a:custGeom>
                <a:rect b="b" l="l" r="r" t="t"/>
                <a:pathLst>
                  <a:path extrusionOk="0" h="2490" w="2159">
                    <a:moveTo>
                      <a:pt x="1197" y="0"/>
                    </a:moveTo>
                    <a:cubicBezTo>
                      <a:pt x="796" y="0"/>
                      <a:pt x="437" y="259"/>
                      <a:pt x="334" y="667"/>
                    </a:cubicBezTo>
                    <a:lnTo>
                      <a:pt x="122" y="1366"/>
                    </a:lnTo>
                    <a:cubicBezTo>
                      <a:pt x="0" y="1853"/>
                      <a:pt x="274" y="2339"/>
                      <a:pt x="760" y="2460"/>
                    </a:cubicBezTo>
                    <a:cubicBezTo>
                      <a:pt x="833" y="2480"/>
                      <a:pt x="907" y="2489"/>
                      <a:pt x="981" y="2489"/>
                    </a:cubicBezTo>
                    <a:cubicBezTo>
                      <a:pt x="1364" y="2489"/>
                      <a:pt x="1727" y="2235"/>
                      <a:pt x="1854" y="1853"/>
                    </a:cubicBezTo>
                    <a:lnTo>
                      <a:pt x="2037" y="1123"/>
                    </a:lnTo>
                    <a:cubicBezTo>
                      <a:pt x="2158" y="667"/>
                      <a:pt x="1885" y="181"/>
                      <a:pt x="1429" y="29"/>
                    </a:cubicBezTo>
                    <a:cubicBezTo>
                      <a:pt x="1351" y="9"/>
                      <a:pt x="1273" y="0"/>
                      <a:pt x="1197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2347070" y="1894496"/>
                <a:ext cx="173682" cy="77768"/>
              </a:xfrm>
              <a:custGeom>
                <a:rect b="b" l="l" r="r" t="t"/>
                <a:pathLst>
                  <a:path extrusionOk="0" h="1620" w="3618">
                    <a:moveTo>
                      <a:pt x="1" y="0"/>
                    </a:moveTo>
                    <a:cubicBezTo>
                      <a:pt x="61" y="152"/>
                      <a:pt x="183" y="304"/>
                      <a:pt x="335" y="395"/>
                    </a:cubicBezTo>
                    <a:lnTo>
                      <a:pt x="1855" y="1429"/>
                    </a:lnTo>
                    <a:cubicBezTo>
                      <a:pt x="2031" y="1558"/>
                      <a:pt x="2234" y="1619"/>
                      <a:pt x="2437" y="1619"/>
                    </a:cubicBezTo>
                    <a:cubicBezTo>
                      <a:pt x="2759" y="1619"/>
                      <a:pt x="3078" y="1465"/>
                      <a:pt x="3283" y="1186"/>
                    </a:cubicBezTo>
                    <a:lnTo>
                      <a:pt x="3618" y="699"/>
                    </a:lnTo>
                    <a:cubicBezTo>
                      <a:pt x="2463" y="213"/>
                      <a:pt x="1216" y="0"/>
                      <a:pt x="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3008033" y="2326386"/>
                <a:ext cx="188276" cy="97450"/>
              </a:xfrm>
              <a:custGeom>
                <a:rect b="b" l="l" r="r" t="t"/>
                <a:pathLst>
                  <a:path extrusionOk="0" h="2030" w="3922">
                    <a:moveTo>
                      <a:pt x="3922" y="0"/>
                    </a:moveTo>
                    <a:cubicBezTo>
                      <a:pt x="3405" y="274"/>
                      <a:pt x="2858" y="456"/>
                      <a:pt x="2280" y="517"/>
                    </a:cubicBezTo>
                    <a:cubicBezTo>
                      <a:pt x="1647" y="644"/>
                      <a:pt x="1014" y="707"/>
                      <a:pt x="381" y="707"/>
                    </a:cubicBezTo>
                    <a:cubicBezTo>
                      <a:pt x="254" y="707"/>
                      <a:pt x="127" y="704"/>
                      <a:pt x="1" y="699"/>
                    </a:cubicBezTo>
                    <a:lnTo>
                      <a:pt x="1" y="699"/>
                    </a:lnTo>
                    <a:cubicBezTo>
                      <a:pt x="31" y="730"/>
                      <a:pt x="92" y="760"/>
                      <a:pt x="122" y="790"/>
                    </a:cubicBezTo>
                    <a:lnTo>
                      <a:pt x="1642" y="1854"/>
                    </a:lnTo>
                    <a:cubicBezTo>
                      <a:pt x="1818" y="1971"/>
                      <a:pt x="2024" y="2030"/>
                      <a:pt x="2230" y="2030"/>
                    </a:cubicBezTo>
                    <a:cubicBezTo>
                      <a:pt x="2559" y="2030"/>
                      <a:pt x="2884" y="1880"/>
                      <a:pt x="3071" y="1581"/>
                    </a:cubicBezTo>
                    <a:lnTo>
                      <a:pt x="3739" y="638"/>
                    </a:lnTo>
                    <a:cubicBezTo>
                      <a:pt x="3861" y="456"/>
                      <a:pt x="3922" y="213"/>
                      <a:pt x="3922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1820324" y="2219866"/>
                <a:ext cx="81753" cy="143055"/>
              </a:xfrm>
              <a:custGeom>
                <a:rect b="b" l="l" r="r" t="t"/>
                <a:pathLst>
                  <a:path extrusionOk="0" h="2980" w="1703">
                    <a:moveTo>
                      <a:pt x="913" y="0"/>
                    </a:moveTo>
                    <a:cubicBezTo>
                      <a:pt x="517" y="973"/>
                      <a:pt x="213" y="1976"/>
                      <a:pt x="1" y="2979"/>
                    </a:cubicBezTo>
                    <a:cubicBezTo>
                      <a:pt x="305" y="2949"/>
                      <a:pt x="578" y="2797"/>
                      <a:pt x="761" y="2554"/>
                    </a:cubicBezTo>
                    <a:lnTo>
                      <a:pt x="1399" y="1611"/>
                    </a:lnTo>
                    <a:cubicBezTo>
                      <a:pt x="1703" y="1125"/>
                      <a:pt x="1612" y="487"/>
                      <a:pt x="1125" y="152"/>
                    </a:cubicBez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3282375" y="1585159"/>
                <a:ext cx="87561" cy="137198"/>
              </a:xfrm>
              <a:custGeom>
                <a:rect b="b" l="l" r="r" t="t"/>
                <a:pathLst>
                  <a:path extrusionOk="0" h="2858" w="1824">
                    <a:moveTo>
                      <a:pt x="1064" y="0"/>
                    </a:moveTo>
                    <a:cubicBezTo>
                      <a:pt x="547" y="882"/>
                      <a:pt x="183" y="1854"/>
                      <a:pt x="0" y="2857"/>
                    </a:cubicBezTo>
                    <a:cubicBezTo>
                      <a:pt x="91" y="2827"/>
                      <a:pt x="183" y="2797"/>
                      <a:pt x="274" y="2736"/>
                    </a:cubicBezTo>
                    <a:lnTo>
                      <a:pt x="1216" y="2098"/>
                    </a:lnTo>
                    <a:cubicBezTo>
                      <a:pt x="1702" y="1794"/>
                      <a:pt x="1824" y="1155"/>
                      <a:pt x="1520" y="669"/>
                    </a:cubicBezTo>
                    <a:lnTo>
                      <a:pt x="1064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3542075" y="1373559"/>
                <a:ext cx="163457" cy="80744"/>
              </a:xfrm>
              <a:custGeom>
                <a:rect b="b" l="l" r="r" t="t"/>
                <a:pathLst>
                  <a:path extrusionOk="0" h="1682" w="3405">
                    <a:moveTo>
                      <a:pt x="3405" y="1"/>
                    </a:moveTo>
                    <a:cubicBezTo>
                      <a:pt x="2919" y="1"/>
                      <a:pt x="2402" y="31"/>
                      <a:pt x="1916" y="92"/>
                    </a:cubicBezTo>
                    <a:cubicBezTo>
                      <a:pt x="1247" y="183"/>
                      <a:pt x="609" y="366"/>
                      <a:pt x="1" y="609"/>
                    </a:cubicBezTo>
                    <a:cubicBezTo>
                      <a:pt x="122" y="822"/>
                      <a:pt x="274" y="974"/>
                      <a:pt x="457" y="1065"/>
                    </a:cubicBezTo>
                    <a:lnTo>
                      <a:pt x="1490" y="1581"/>
                    </a:lnTo>
                    <a:cubicBezTo>
                      <a:pt x="1626" y="1649"/>
                      <a:pt x="1774" y="1682"/>
                      <a:pt x="1922" y="1682"/>
                    </a:cubicBezTo>
                    <a:cubicBezTo>
                      <a:pt x="2302" y="1682"/>
                      <a:pt x="2683" y="1467"/>
                      <a:pt x="2858" y="1095"/>
                    </a:cubicBezTo>
                    <a:lnTo>
                      <a:pt x="3405" y="1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3933114" y="1445084"/>
                <a:ext cx="109499" cy="109547"/>
              </a:xfrm>
              <a:custGeom>
                <a:rect b="b" l="l" r="r" t="t"/>
                <a:pathLst>
                  <a:path extrusionOk="0" h="2282" w="2281">
                    <a:moveTo>
                      <a:pt x="1" y="0"/>
                    </a:moveTo>
                    <a:lnTo>
                      <a:pt x="61" y="1307"/>
                    </a:lnTo>
                    <a:cubicBezTo>
                      <a:pt x="91" y="1865"/>
                      <a:pt x="546" y="2281"/>
                      <a:pt x="1098" y="2281"/>
                    </a:cubicBezTo>
                    <a:cubicBezTo>
                      <a:pt x="1117" y="2281"/>
                      <a:pt x="1136" y="2281"/>
                      <a:pt x="1156" y="2280"/>
                    </a:cubicBezTo>
                    <a:lnTo>
                      <a:pt x="2280" y="2250"/>
                    </a:lnTo>
                    <a:lnTo>
                      <a:pt x="2280" y="2219"/>
                    </a:lnTo>
                    <a:cubicBezTo>
                      <a:pt x="1642" y="1368"/>
                      <a:pt x="882" y="608"/>
                      <a:pt x="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4887381" y="1602633"/>
                <a:ext cx="74456" cy="74504"/>
              </a:xfrm>
              <a:custGeom>
                <a:rect b="b" l="l" r="r" t="t"/>
                <a:pathLst>
                  <a:path extrusionOk="0" h="1552" w="1551">
                    <a:moveTo>
                      <a:pt x="782" y="1"/>
                    </a:moveTo>
                    <a:cubicBezTo>
                      <a:pt x="415" y="1"/>
                      <a:pt x="0" y="335"/>
                      <a:pt x="0" y="335"/>
                    </a:cubicBezTo>
                    <a:cubicBezTo>
                      <a:pt x="669" y="366"/>
                      <a:pt x="1247" y="882"/>
                      <a:pt x="1368" y="1551"/>
                    </a:cubicBezTo>
                    <a:cubicBezTo>
                      <a:pt x="1368" y="1551"/>
                      <a:pt x="1551" y="670"/>
                      <a:pt x="1155" y="183"/>
                    </a:cubicBezTo>
                    <a:cubicBezTo>
                      <a:pt x="1055" y="49"/>
                      <a:pt x="922" y="1"/>
                      <a:pt x="782" y="1"/>
                    </a:cubicBezTo>
                    <a:close/>
                  </a:path>
                </a:pathLst>
              </a:custGeom>
              <a:solidFill>
                <a:srgbClr val="0168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4613087" y="1623082"/>
                <a:ext cx="86121" cy="61350"/>
              </a:xfrm>
              <a:custGeom>
                <a:rect b="b" l="l" r="r" t="t"/>
                <a:pathLst>
                  <a:path extrusionOk="0" fill="none" h="1278" w="1794">
                    <a:moveTo>
                      <a:pt x="1793" y="1034"/>
                    </a:moveTo>
                    <a:cubicBezTo>
                      <a:pt x="1489" y="1"/>
                      <a:pt x="0" y="213"/>
                      <a:pt x="0" y="1277"/>
                    </a:cubicBezTo>
                  </a:path>
                </a:pathLst>
              </a:custGeom>
              <a:noFill/>
              <a:ln cap="flat" cmpd="sng" w="6075">
                <a:solidFill>
                  <a:srgbClr val="01681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4783789" y="1766086"/>
                <a:ext cx="13153" cy="35044"/>
              </a:xfrm>
              <a:custGeom>
                <a:rect b="b" l="l" r="r" t="t"/>
                <a:pathLst>
                  <a:path extrusionOk="0" h="730" w="274">
                    <a:moveTo>
                      <a:pt x="183" y="0"/>
                    </a:moveTo>
                    <a:lnTo>
                      <a:pt x="183" y="0"/>
                    </a:lnTo>
                    <a:cubicBezTo>
                      <a:pt x="0" y="213"/>
                      <a:pt x="31" y="547"/>
                      <a:pt x="274" y="73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168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4668484" y="1717890"/>
                <a:ext cx="81801" cy="39460"/>
              </a:xfrm>
              <a:custGeom>
                <a:rect b="b" l="l" r="r" t="t"/>
                <a:pathLst>
                  <a:path extrusionOk="0" h="822" w="1704">
                    <a:moveTo>
                      <a:pt x="964" y="0"/>
                    </a:moveTo>
                    <a:cubicBezTo>
                      <a:pt x="957" y="0"/>
                      <a:pt x="950" y="1"/>
                      <a:pt x="943" y="1"/>
                    </a:cubicBezTo>
                    <a:cubicBezTo>
                      <a:pt x="670" y="62"/>
                      <a:pt x="1308" y="670"/>
                      <a:pt x="1308" y="670"/>
                    </a:cubicBezTo>
                    <a:cubicBezTo>
                      <a:pt x="1004" y="518"/>
                      <a:pt x="670" y="366"/>
                      <a:pt x="305" y="305"/>
                    </a:cubicBezTo>
                    <a:cubicBezTo>
                      <a:pt x="288" y="302"/>
                      <a:pt x="273" y="301"/>
                      <a:pt x="260" y="301"/>
                    </a:cubicBezTo>
                    <a:cubicBezTo>
                      <a:pt x="1" y="301"/>
                      <a:pt x="281" y="822"/>
                      <a:pt x="396" y="822"/>
                    </a:cubicBezTo>
                    <a:lnTo>
                      <a:pt x="1703" y="640"/>
                    </a:lnTo>
                    <a:lnTo>
                      <a:pt x="1582" y="640"/>
                    </a:lnTo>
                    <a:cubicBezTo>
                      <a:pt x="1582" y="640"/>
                      <a:pt x="1262" y="0"/>
                      <a:pt x="964" y="0"/>
                    </a:cubicBezTo>
                    <a:close/>
                  </a:path>
                </a:pathLst>
              </a:custGeom>
              <a:solidFill>
                <a:srgbClr val="27B2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4772124" y="1747124"/>
                <a:ext cx="283085" cy="43781"/>
              </a:xfrm>
              <a:custGeom>
                <a:rect b="b" l="l" r="r" t="t"/>
                <a:pathLst>
                  <a:path extrusionOk="0" h="912" w="5897">
                    <a:moveTo>
                      <a:pt x="5715" y="0"/>
                    </a:moveTo>
                    <a:cubicBezTo>
                      <a:pt x="5048" y="455"/>
                      <a:pt x="3999" y="606"/>
                      <a:pt x="2888" y="606"/>
                    </a:cubicBezTo>
                    <a:cubicBezTo>
                      <a:pt x="1922" y="606"/>
                      <a:pt x="909" y="492"/>
                      <a:pt x="61" y="365"/>
                    </a:cubicBezTo>
                    <a:lnTo>
                      <a:pt x="0" y="669"/>
                    </a:lnTo>
                    <a:cubicBezTo>
                      <a:pt x="973" y="821"/>
                      <a:pt x="1946" y="912"/>
                      <a:pt x="2918" y="912"/>
                    </a:cubicBezTo>
                    <a:cubicBezTo>
                      <a:pt x="4073" y="912"/>
                      <a:pt x="5167" y="760"/>
                      <a:pt x="5897" y="243"/>
                    </a:cubicBezTo>
                    <a:lnTo>
                      <a:pt x="5715" y="0"/>
                    </a:ln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4"/>
              <p:cNvSpPr/>
              <p:nvPr/>
            </p:nvSpPr>
            <p:spPr>
              <a:xfrm>
                <a:off x="4887381" y="1602633"/>
                <a:ext cx="74456" cy="74504"/>
              </a:xfrm>
              <a:custGeom>
                <a:rect b="b" l="l" r="r" t="t"/>
                <a:pathLst>
                  <a:path extrusionOk="0" h="1552" w="1551">
                    <a:moveTo>
                      <a:pt x="782" y="1"/>
                    </a:moveTo>
                    <a:cubicBezTo>
                      <a:pt x="415" y="1"/>
                      <a:pt x="0" y="335"/>
                      <a:pt x="0" y="335"/>
                    </a:cubicBezTo>
                    <a:cubicBezTo>
                      <a:pt x="669" y="366"/>
                      <a:pt x="1247" y="882"/>
                      <a:pt x="1368" y="1551"/>
                    </a:cubicBezTo>
                    <a:cubicBezTo>
                      <a:pt x="1368" y="1551"/>
                      <a:pt x="1551" y="670"/>
                      <a:pt x="1155" y="183"/>
                    </a:cubicBezTo>
                    <a:cubicBezTo>
                      <a:pt x="1055" y="49"/>
                      <a:pt x="922" y="1"/>
                      <a:pt x="782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4"/>
              <p:cNvSpPr/>
              <p:nvPr/>
            </p:nvSpPr>
            <p:spPr>
              <a:xfrm>
                <a:off x="4613087" y="1623082"/>
                <a:ext cx="86121" cy="61350"/>
              </a:xfrm>
              <a:custGeom>
                <a:rect b="b" l="l" r="r" t="t"/>
                <a:pathLst>
                  <a:path extrusionOk="0" fill="none" h="1278" w="1794">
                    <a:moveTo>
                      <a:pt x="1793" y="1034"/>
                    </a:moveTo>
                    <a:cubicBezTo>
                      <a:pt x="1489" y="1"/>
                      <a:pt x="0" y="213"/>
                      <a:pt x="0" y="1277"/>
                    </a:cubicBezTo>
                  </a:path>
                </a:pathLst>
              </a:custGeom>
              <a:noFill/>
              <a:ln cap="flat" cmpd="sng" w="19050">
                <a:solidFill>
                  <a:srgbClr val="3F6B3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4"/>
              <p:cNvSpPr/>
              <p:nvPr/>
            </p:nvSpPr>
            <p:spPr>
              <a:xfrm>
                <a:off x="4783789" y="1766086"/>
                <a:ext cx="13153" cy="35044"/>
              </a:xfrm>
              <a:custGeom>
                <a:rect b="b" l="l" r="r" t="t"/>
                <a:pathLst>
                  <a:path extrusionOk="0" h="730" w="274">
                    <a:moveTo>
                      <a:pt x="183" y="0"/>
                    </a:moveTo>
                    <a:lnTo>
                      <a:pt x="183" y="0"/>
                    </a:lnTo>
                    <a:cubicBezTo>
                      <a:pt x="0" y="213"/>
                      <a:pt x="31" y="547"/>
                      <a:pt x="274" y="73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4"/>
              <p:cNvSpPr/>
              <p:nvPr/>
            </p:nvSpPr>
            <p:spPr>
              <a:xfrm rot="648155">
                <a:off x="1155120" y="3027422"/>
                <a:ext cx="725270" cy="875576"/>
              </a:xfrm>
              <a:custGeom>
                <a:rect b="b" l="l" r="r" t="t"/>
                <a:pathLst>
                  <a:path extrusionOk="0" h="18239" w="15108">
                    <a:moveTo>
                      <a:pt x="13344" y="1"/>
                    </a:moveTo>
                    <a:cubicBezTo>
                      <a:pt x="12554" y="1399"/>
                      <a:pt x="11824" y="2828"/>
                      <a:pt x="11186" y="4317"/>
                    </a:cubicBezTo>
                    <a:cubicBezTo>
                      <a:pt x="10244" y="6475"/>
                      <a:pt x="8359" y="8056"/>
                      <a:pt x="6049" y="8572"/>
                    </a:cubicBezTo>
                    <a:cubicBezTo>
                      <a:pt x="0" y="10122"/>
                      <a:pt x="365" y="18238"/>
                      <a:pt x="365" y="18238"/>
                    </a:cubicBezTo>
                    <a:cubicBezTo>
                      <a:pt x="2918" y="9180"/>
                      <a:pt x="12645" y="12189"/>
                      <a:pt x="13982" y="6931"/>
                    </a:cubicBezTo>
                    <a:cubicBezTo>
                      <a:pt x="15107" y="2584"/>
                      <a:pt x="13344" y="1"/>
                      <a:pt x="13344" y="1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4"/>
              <p:cNvSpPr/>
              <p:nvPr/>
            </p:nvSpPr>
            <p:spPr>
              <a:xfrm rot="648155">
                <a:off x="1172351" y="3029051"/>
                <a:ext cx="707748" cy="877016"/>
              </a:xfrm>
              <a:custGeom>
                <a:rect b="b" l="l" r="r" t="t"/>
                <a:pathLst>
                  <a:path extrusionOk="0" h="18269" w="14743">
                    <a:moveTo>
                      <a:pt x="12979" y="1"/>
                    </a:moveTo>
                    <a:cubicBezTo>
                      <a:pt x="12766" y="366"/>
                      <a:pt x="12554" y="761"/>
                      <a:pt x="12371" y="1125"/>
                    </a:cubicBezTo>
                    <a:cubicBezTo>
                      <a:pt x="13009" y="2706"/>
                      <a:pt x="12705" y="4864"/>
                      <a:pt x="12098" y="6323"/>
                    </a:cubicBezTo>
                    <a:cubicBezTo>
                      <a:pt x="11216" y="8420"/>
                      <a:pt x="9271" y="9271"/>
                      <a:pt x="7204" y="9940"/>
                    </a:cubicBezTo>
                    <a:cubicBezTo>
                      <a:pt x="4651" y="10761"/>
                      <a:pt x="2432" y="11673"/>
                      <a:pt x="1216" y="14104"/>
                    </a:cubicBezTo>
                    <a:cubicBezTo>
                      <a:pt x="578" y="15411"/>
                      <a:pt x="182" y="16840"/>
                      <a:pt x="0" y="18269"/>
                    </a:cubicBezTo>
                    <a:cubicBezTo>
                      <a:pt x="2553" y="9211"/>
                      <a:pt x="12280" y="12189"/>
                      <a:pt x="13617" y="6961"/>
                    </a:cubicBezTo>
                    <a:cubicBezTo>
                      <a:pt x="14742" y="2584"/>
                      <a:pt x="12979" y="1"/>
                      <a:pt x="12979" y="1"/>
                    </a:cubicBez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 rot="648155">
                <a:off x="1722577" y="3227832"/>
                <a:ext cx="119726" cy="152370"/>
              </a:xfrm>
              <a:custGeom>
                <a:rect b="b" l="l" r="r" t="t"/>
                <a:pathLst>
                  <a:path extrusionOk="0" h="3174" w="2494">
                    <a:moveTo>
                      <a:pt x="1199" y="1"/>
                    </a:moveTo>
                    <a:cubicBezTo>
                      <a:pt x="904" y="1"/>
                      <a:pt x="650" y="196"/>
                      <a:pt x="548" y="478"/>
                    </a:cubicBezTo>
                    <a:lnTo>
                      <a:pt x="92" y="2180"/>
                    </a:lnTo>
                    <a:cubicBezTo>
                      <a:pt x="1" y="2514"/>
                      <a:pt x="214" y="2879"/>
                      <a:pt x="548" y="2970"/>
                    </a:cubicBezTo>
                    <a:lnTo>
                      <a:pt x="1125" y="3152"/>
                    </a:lnTo>
                    <a:cubicBezTo>
                      <a:pt x="1182" y="3167"/>
                      <a:pt x="1239" y="3173"/>
                      <a:pt x="1295" y="3173"/>
                    </a:cubicBezTo>
                    <a:cubicBezTo>
                      <a:pt x="1597" y="3173"/>
                      <a:pt x="1869" y="2974"/>
                      <a:pt x="1946" y="2666"/>
                    </a:cubicBezTo>
                    <a:lnTo>
                      <a:pt x="2402" y="994"/>
                    </a:lnTo>
                    <a:cubicBezTo>
                      <a:pt x="2493" y="630"/>
                      <a:pt x="2311" y="265"/>
                      <a:pt x="1946" y="174"/>
                    </a:cubicBezTo>
                    <a:lnTo>
                      <a:pt x="1369" y="22"/>
                    </a:lnTo>
                    <a:cubicBezTo>
                      <a:pt x="1311" y="7"/>
                      <a:pt x="1254" y="1"/>
                      <a:pt x="1199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1711775" y="2928875"/>
                <a:ext cx="193100" cy="287950"/>
              </a:xfrm>
              <a:custGeom>
                <a:rect b="b" l="l" r="r" t="t"/>
                <a:pathLst>
                  <a:path extrusionOk="0" h="11518" w="7724">
                    <a:moveTo>
                      <a:pt x="0" y="8530"/>
                    </a:moveTo>
                    <a:lnTo>
                      <a:pt x="7724" y="0"/>
                    </a:lnTo>
                    <a:lnTo>
                      <a:pt x="6405" y="6341"/>
                    </a:lnTo>
                    <a:lnTo>
                      <a:pt x="2374" y="11518"/>
                    </a:ln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</p:sp>
          <p:sp>
            <p:nvSpPr>
              <p:cNvPr id="410" name="Google Shape;410;p24"/>
              <p:cNvSpPr/>
              <p:nvPr/>
            </p:nvSpPr>
            <p:spPr>
              <a:xfrm>
                <a:off x="4140298" y="1706273"/>
                <a:ext cx="420284" cy="305600"/>
              </a:xfrm>
              <a:custGeom>
                <a:rect b="b" l="l" r="r" t="t"/>
                <a:pathLst>
                  <a:path extrusionOk="0" h="6366" w="8755">
                    <a:moveTo>
                      <a:pt x="8025" y="0"/>
                    </a:moveTo>
                    <a:lnTo>
                      <a:pt x="122" y="1125"/>
                    </a:lnTo>
                    <a:lnTo>
                      <a:pt x="1" y="1125"/>
                    </a:lnTo>
                    <a:lnTo>
                      <a:pt x="1" y="6353"/>
                    </a:lnTo>
                    <a:cubicBezTo>
                      <a:pt x="81" y="6362"/>
                      <a:pt x="164" y="6365"/>
                      <a:pt x="248" y="6365"/>
                    </a:cubicBezTo>
                    <a:cubicBezTo>
                      <a:pt x="450" y="6365"/>
                      <a:pt x="658" y="6344"/>
                      <a:pt x="852" y="6322"/>
                    </a:cubicBezTo>
                    <a:lnTo>
                      <a:pt x="8755" y="5198"/>
                    </a:lnTo>
                    <a:lnTo>
                      <a:pt x="8025" y="0"/>
                    </a:ln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4172413" y="1539220"/>
                <a:ext cx="871147" cy="423164"/>
              </a:xfrm>
              <a:custGeom>
                <a:rect b="b" l="l" r="r" t="t"/>
                <a:pathLst>
                  <a:path extrusionOk="0" h="8815" w="18147">
                    <a:moveTo>
                      <a:pt x="16100" y="0"/>
                    </a:moveTo>
                    <a:cubicBezTo>
                      <a:pt x="15196" y="0"/>
                      <a:pt x="14128" y="1309"/>
                      <a:pt x="13001" y="1309"/>
                    </a:cubicBezTo>
                    <a:cubicBezTo>
                      <a:pt x="12763" y="1309"/>
                      <a:pt x="12523" y="1251"/>
                      <a:pt x="12280" y="1109"/>
                    </a:cubicBezTo>
                    <a:cubicBezTo>
                      <a:pt x="11378" y="583"/>
                      <a:pt x="10511" y="266"/>
                      <a:pt x="9642" y="266"/>
                    </a:cubicBezTo>
                    <a:cubicBezTo>
                      <a:pt x="9106" y="266"/>
                      <a:pt x="8570" y="387"/>
                      <a:pt x="8025" y="653"/>
                    </a:cubicBezTo>
                    <a:cubicBezTo>
                      <a:pt x="6596" y="1352"/>
                      <a:pt x="6627" y="3419"/>
                      <a:pt x="1156" y="4362"/>
                    </a:cubicBezTo>
                    <a:cubicBezTo>
                      <a:pt x="1" y="4544"/>
                      <a:pt x="4013" y="7280"/>
                      <a:pt x="5533" y="7979"/>
                    </a:cubicBezTo>
                    <a:cubicBezTo>
                      <a:pt x="6877" y="8581"/>
                      <a:pt x="8000" y="8815"/>
                      <a:pt x="8932" y="8815"/>
                    </a:cubicBezTo>
                    <a:cubicBezTo>
                      <a:pt x="11245" y="8815"/>
                      <a:pt x="12377" y="7373"/>
                      <a:pt x="12767" y="6550"/>
                    </a:cubicBezTo>
                    <a:cubicBezTo>
                      <a:pt x="13162" y="5699"/>
                      <a:pt x="15046" y="6185"/>
                      <a:pt x="14986" y="5760"/>
                    </a:cubicBezTo>
                    <a:cubicBezTo>
                      <a:pt x="14931" y="5267"/>
                      <a:pt x="14778" y="5021"/>
                      <a:pt x="13352" y="5021"/>
                    </a:cubicBezTo>
                    <a:cubicBezTo>
                      <a:pt x="13193" y="5021"/>
                      <a:pt x="13019" y="5024"/>
                      <a:pt x="12828" y="5030"/>
                    </a:cubicBezTo>
                    <a:cubicBezTo>
                      <a:pt x="14560" y="4787"/>
                      <a:pt x="18147" y="4149"/>
                      <a:pt x="17995" y="2963"/>
                    </a:cubicBezTo>
                    <a:cubicBezTo>
                      <a:pt x="17812" y="1808"/>
                      <a:pt x="17387" y="258"/>
                      <a:pt x="16262" y="15"/>
                    </a:cubicBezTo>
                    <a:cubicBezTo>
                      <a:pt x="16209" y="5"/>
                      <a:pt x="16155" y="0"/>
                      <a:pt x="16100" y="0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4140298" y="1801945"/>
                <a:ext cx="112428" cy="162641"/>
              </a:xfrm>
              <a:custGeom>
                <a:rect b="b" l="l" r="r" t="t"/>
                <a:pathLst>
                  <a:path extrusionOk="0" h="3388" w="2342">
                    <a:moveTo>
                      <a:pt x="1109" y="0"/>
                    </a:moveTo>
                    <a:cubicBezTo>
                      <a:pt x="1054" y="0"/>
                      <a:pt x="999" y="4"/>
                      <a:pt x="943" y="13"/>
                    </a:cubicBezTo>
                    <a:lnTo>
                      <a:pt x="1" y="135"/>
                    </a:lnTo>
                    <a:lnTo>
                      <a:pt x="1" y="3387"/>
                    </a:lnTo>
                    <a:lnTo>
                      <a:pt x="1399" y="3174"/>
                    </a:lnTo>
                    <a:cubicBezTo>
                      <a:pt x="1946" y="3083"/>
                      <a:pt x="2341" y="2566"/>
                      <a:pt x="2281" y="1989"/>
                    </a:cubicBezTo>
                    <a:lnTo>
                      <a:pt x="2129" y="895"/>
                    </a:lnTo>
                    <a:cubicBezTo>
                      <a:pt x="2046" y="373"/>
                      <a:pt x="1617" y="0"/>
                      <a:pt x="1109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4"/>
              <p:cNvSpPr/>
              <p:nvPr/>
            </p:nvSpPr>
            <p:spPr>
              <a:xfrm>
                <a:off x="4141786" y="1677087"/>
                <a:ext cx="901774" cy="334787"/>
              </a:xfrm>
              <a:custGeom>
                <a:rect b="b" l="l" r="r" t="t"/>
                <a:pathLst>
                  <a:path extrusionOk="0" h="6974" w="18785">
                    <a:moveTo>
                      <a:pt x="18633" y="0"/>
                    </a:moveTo>
                    <a:cubicBezTo>
                      <a:pt x="18207" y="213"/>
                      <a:pt x="17691" y="395"/>
                      <a:pt x="17143" y="669"/>
                    </a:cubicBezTo>
                    <a:cubicBezTo>
                      <a:pt x="15767" y="1277"/>
                      <a:pt x="14483" y="1450"/>
                      <a:pt x="13340" y="1450"/>
                    </a:cubicBezTo>
                    <a:cubicBezTo>
                      <a:pt x="11826" y="1450"/>
                      <a:pt x="10560" y="1147"/>
                      <a:pt x="9655" y="1147"/>
                    </a:cubicBezTo>
                    <a:cubicBezTo>
                      <a:pt x="9159" y="1147"/>
                      <a:pt x="8771" y="1238"/>
                      <a:pt x="8511" y="1520"/>
                    </a:cubicBezTo>
                    <a:cubicBezTo>
                      <a:pt x="7113" y="3040"/>
                      <a:pt x="10730" y="4438"/>
                      <a:pt x="7447" y="4924"/>
                    </a:cubicBezTo>
                    <a:cubicBezTo>
                      <a:pt x="5298" y="5243"/>
                      <a:pt x="3125" y="5422"/>
                      <a:pt x="950" y="5422"/>
                    </a:cubicBezTo>
                    <a:cubicBezTo>
                      <a:pt x="633" y="5422"/>
                      <a:pt x="317" y="5418"/>
                      <a:pt x="0" y="5411"/>
                    </a:cubicBezTo>
                    <a:lnTo>
                      <a:pt x="0" y="6961"/>
                    </a:lnTo>
                    <a:cubicBezTo>
                      <a:pt x="80" y="6970"/>
                      <a:pt x="160" y="6973"/>
                      <a:pt x="241" y="6973"/>
                    </a:cubicBezTo>
                    <a:cubicBezTo>
                      <a:pt x="434" y="6973"/>
                      <a:pt x="627" y="6952"/>
                      <a:pt x="821" y="6930"/>
                    </a:cubicBezTo>
                    <a:lnTo>
                      <a:pt x="8511" y="5836"/>
                    </a:lnTo>
                    <a:cubicBezTo>
                      <a:pt x="8906" y="5907"/>
                      <a:pt x="9273" y="5939"/>
                      <a:pt x="9615" y="5939"/>
                    </a:cubicBezTo>
                    <a:cubicBezTo>
                      <a:pt x="11905" y="5939"/>
                      <a:pt x="13038" y="4498"/>
                      <a:pt x="13435" y="3678"/>
                    </a:cubicBezTo>
                    <a:cubicBezTo>
                      <a:pt x="13830" y="2827"/>
                      <a:pt x="15715" y="3313"/>
                      <a:pt x="15654" y="2888"/>
                    </a:cubicBezTo>
                    <a:cubicBezTo>
                      <a:pt x="15599" y="2395"/>
                      <a:pt x="15446" y="2149"/>
                      <a:pt x="14020" y="2149"/>
                    </a:cubicBezTo>
                    <a:cubicBezTo>
                      <a:pt x="13862" y="2149"/>
                      <a:pt x="13687" y="2152"/>
                      <a:pt x="13496" y="2158"/>
                    </a:cubicBezTo>
                    <a:cubicBezTo>
                      <a:pt x="15198" y="1915"/>
                      <a:pt x="18785" y="1277"/>
                      <a:pt x="18633" y="91"/>
                    </a:cubicBezTo>
                    <a:lnTo>
                      <a:pt x="18633" y="0"/>
                    </a:ln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4"/>
              <p:cNvSpPr/>
              <p:nvPr/>
            </p:nvSpPr>
            <p:spPr>
              <a:xfrm>
                <a:off x="1794066" y="1547525"/>
                <a:ext cx="3249554" cy="1645659"/>
              </a:xfrm>
              <a:custGeom>
                <a:rect b="b" l="l" r="r" t="t"/>
                <a:pathLst>
                  <a:path extrusionOk="0" h="34281" w="67692">
                    <a:moveTo>
                      <a:pt x="40725" y="0"/>
                    </a:moveTo>
                    <a:cubicBezTo>
                      <a:pt x="40424" y="0"/>
                      <a:pt x="40102" y="27"/>
                      <a:pt x="39758" y="85"/>
                    </a:cubicBezTo>
                    <a:cubicBezTo>
                      <a:pt x="36506" y="632"/>
                      <a:pt x="34074" y="1453"/>
                      <a:pt x="34560" y="5465"/>
                    </a:cubicBezTo>
                    <a:cubicBezTo>
                      <a:pt x="35077" y="9477"/>
                      <a:pt x="35138" y="17107"/>
                      <a:pt x="31703" y="18930"/>
                    </a:cubicBezTo>
                    <a:cubicBezTo>
                      <a:pt x="29774" y="19945"/>
                      <a:pt x="27735" y="20477"/>
                      <a:pt x="25961" y="20477"/>
                    </a:cubicBezTo>
                    <a:cubicBezTo>
                      <a:pt x="24493" y="20477"/>
                      <a:pt x="23206" y="20113"/>
                      <a:pt x="22311" y="19356"/>
                    </a:cubicBezTo>
                    <a:cubicBezTo>
                      <a:pt x="20366" y="17715"/>
                      <a:pt x="15958" y="11879"/>
                      <a:pt x="12554" y="11058"/>
                    </a:cubicBezTo>
                    <a:cubicBezTo>
                      <a:pt x="11943" y="10911"/>
                      <a:pt x="11342" y="10835"/>
                      <a:pt x="10758" y="10835"/>
                    </a:cubicBezTo>
                    <a:cubicBezTo>
                      <a:pt x="7826" y="10835"/>
                      <a:pt x="5295" y="12768"/>
                      <a:pt x="3800" y="17532"/>
                    </a:cubicBezTo>
                    <a:cubicBezTo>
                      <a:pt x="2189" y="22730"/>
                      <a:pt x="335" y="32456"/>
                      <a:pt x="1" y="34280"/>
                    </a:cubicBezTo>
                    <a:cubicBezTo>
                      <a:pt x="396" y="34219"/>
                      <a:pt x="730" y="33946"/>
                      <a:pt x="852" y="33551"/>
                    </a:cubicBezTo>
                    <a:lnTo>
                      <a:pt x="5411" y="17988"/>
                    </a:lnTo>
                    <a:cubicBezTo>
                      <a:pt x="6536" y="15070"/>
                      <a:pt x="8511" y="13459"/>
                      <a:pt x="10214" y="12760"/>
                    </a:cubicBezTo>
                    <a:cubicBezTo>
                      <a:pt x="10426" y="12666"/>
                      <a:pt x="10939" y="12494"/>
                      <a:pt x="11612" y="12494"/>
                    </a:cubicBezTo>
                    <a:cubicBezTo>
                      <a:pt x="12676" y="12494"/>
                      <a:pt x="14138" y="12923"/>
                      <a:pt x="15442" y="14766"/>
                    </a:cubicBezTo>
                    <a:cubicBezTo>
                      <a:pt x="19482" y="20503"/>
                      <a:pt x="21967" y="22187"/>
                      <a:pt x="25668" y="22187"/>
                    </a:cubicBezTo>
                    <a:cubicBezTo>
                      <a:pt x="26477" y="22187"/>
                      <a:pt x="27344" y="22106"/>
                      <a:pt x="28299" y="21970"/>
                    </a:cubicBezTo>
                    <a:cubicBezTo>
                      <a:pt x="33740" y="21180"/>
                      <a:pt x="37539" y="16134"/>
                      <a:pt x="36779" y="10693"/>
                    </a:cubicBezTo>
                    <a:lnTo>
                      <a:pt x="36111" y="5830"/>
                    </a:lnTo>
                    <a:cubicBezTo>
                      <a:pt x="35807" y="3885"/>
                      <a:pt x="37083" y="2061"/>
                      <a:pt x="39029" y="1696"/>
                    </a:cubicBezTo>
                    <a:cubicBezTo>
                      <a:pt x="39245" y="1656"/>
                      <a:pt x="39460" y="1636"/>
                      <a:pt x="39672" y="1636"/>
                    </a:cubicBezTo>
                    <a:cubicBezTo>
                      <a:pt x="41373" y="1636"/>
                      <a:pt x="42892" y="2888"/>
                      <a:pt x="43162" y="4644"/>
                    </a:cubicBezTo>
                    <a:cubicBezTo>
                      <a:pt x="43635" y="7534"/>
                      <a:pt x="46038" y="9687"/>
                      <a:pt x="48885" y="9687"/>
                    </a:cubicBezTo>
                    <a:cubicBezTo>
                      <a:pt x="49152" y="9687"/>
                      <a:pt x="49424" y="9668"/>
                      <a:pt x="49698" y="9629"/>
                    </a:cubicBezTo>
                    <a:lnTo>
                      <a:pt x="57388" y="8535"/>
                    </a:lnTo>
                    <a:cubicBezTo>
                      <a:pt x="57786" y="8606"/>
                      <a:pt x="58157" y="8638"/>
                      <a:pt x="58502" y="8638"/>
                    </a:cubicBezTo>
                    <a:cubicBezTo>
                      <a:pt x="60812" y="8638"/>
                      <a:pt x="61941" y="7197"/>
                      <a:pt x="62312" y="6377"/>
                    </a:cubicBezTo>
                    <a:cubicBezTo>
                      <a:pt x="62707" y="5526"/>
                      <a:pt x="64591" y="6012"/>
                      <a:pt x="64531" y="5587"/>
                    </a:cubicBezTo>
                    <a:cubicBezTo>
                      <a:pt x="64478" y="5109"/>
                      <a:pt x="64332" y="4840"/>
                      <a:pt x="63022" y="4840"/>
                    </a:cubicBezTo>
                    <a:cubicBezTo>
                      <a:pt x="62831" y="4840"/>
                      <a:pt x="62616" y="4846"/>
                      <a:pt x="62373" y="4857"/>
                    </a:cubicBezTo>
                    <a:cubicBezTo>
                      <a:pt x="64105" y="4614"/>
                      <a:pt x="67692" y="3976"/>
                      <a:pt x="67540" y="2790"/>
                    </a:cubicBezTo>
                    <a:lnTo>
                      <a:pt x="67540" y="2699"/>
                    </a:lnTo>
                    <a:cubicBezTo>
                      <a:pt x="67114" y="2912"/>
                      <a:pt x="66598" y="3094"/>
                      <a:pt x="66050" y="3368"/>
                    </a:cubicBezTo>
                    <a:cubicBezTo>
                      <a:pt x="64684" y="3976"/>
                      <a:pt x="63404" y="4149"/>
                      <a:pt x="62260" y="4149"/>
                    </a:cubicBezTo>
                    <a:cubicBezTo>
                      <a:pt x="60747" y="4149"/>
                      <a:pt x="59475" y="3846"/>
                      <a:pt x="58566" y="3846"/>
                    </a:cubicBezTo>
                    <a:cubicBezTo>
                      <a:pt x="58068" y="3846"/>
                      <a:pt x="57678" y="3937"/>
                      <a:pt x="57418" y="4219"/>
                    </a:cubicBezTo>
                    <a:cubicBezTo>
                      <a:pt x="56020" y="5739"/>
                      <a:pt x="59637" y="7107"/>
                      <a:pt x="56354" y="7593"/>
                    </a:cubicBezTo>
                    <a:cubicBezTo>
                      <a:pt x="54174" y="7939"/>
                      <a:pt x="51544" y="8149"/>
                      <a:pt x="49789" y="8149"/>
                    </a:cubicBezTo>
                    <a:cubicBezTo>
                      <a:pt x="48927" y="8149"/>
                      <a:pt x="48276" y="8098"/>
                      <a:pt x="47995" y="7988"/>
                    </a:cubicBezTo>
                    <a:cubicBezTo>
                      <a:pt x="45290" y="6955"/>
                      <a:pt x="45047" y="5465"/>
                      <a:pt x="44621" y="3368"/>
                    </a:cubicBezTo>
                    <a:cubicBezTo>
                      <a:pt x="44322" y="1927"/>
                      <a:pt x="43270" y="0"/>
                      <a:pt x="40725" y="0"/>
                    </a:cubicBez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4"/>
              <p:cNvSpPr/>
              <p:nvPr/>
            </p:nvSpPr>
            <p:spPr>
              <a:xfrm>
                <a:off x="2447733" y="1990695"/>
                <a:ext cx="210166" cy="201957"/>
              </a:xfrm>
              <a:custGeom>
                <a:rect b="b" l="l" r="r" t="t"/>
                <a:pathLst>
                  <a:path extrusionOk="0" h="4207" w="4378">
                    <a:moveTo>
                      <a:pt x="2003" y="1"/>
                    </a:moveTo>
                    <a:cubicBezTo>
                      <a:pt x="1755" y="1"/>
                      <a:pt x="1505" y="92"/>
                      <a:pt x="1308" y="276"/>
                    </a:cubicBezTo>
                    <a:lnTo>
                      <a:pt x="457" y="1005"/>
                    </a:lnTo>
                    <a:cubicBezTo>
                      <a:pt x="31" y="1400"/>
                      <a:pt x="1" y="2039"/>
                      <a:pt x="366" y="2495"/>
                    </a:cubicBezTo>
                    <a:lnTo>
                      <a:pt x="1581" y="3862"/>
                    </a:lnTo>
                    <a:cubicBezTo>
                      <a:pt x="1794" y="4092"/>
                      <a:pt x="2077" y="4206"/>
                      <a:pt x="2365" y="4206"/>
                    </a:cubicBezTo>
                    <a:cubicBezTo>
                      <a:pt x="2611" y="4206"/>
                      <a:pt x="2860" y="4122"/>
                      <a:pt x="3071" y="3954"/>
                    </a:cubicBezTo>
                    <a:lnTo>
                      <a:pt x="3891" y="3194"/>
                    </a:lnTo>
                    <a:cubicBezTo>
                      <a:pt x="4317" y="2799"/>
                      <a:pt x="4378" y="2160"/>
                      <a:pt x="3983" y="1735"/>
                    </a:cubicBezTo>
                    <a:lnTo>
                      <a:pt x="2767" y="367"/>
                    </a:lnTo>
                    <a:cubicBezTo>
                      <a:pt x="2571" y="123"/>
                      <a:pt x="2289" y="1"/>
                      <a:pt x="2003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4"/>
              <p:cNvSpPr/>
              <p:nvPr/>
            </p:nvSpPr>
            <p:spPr>
              <a:xfrm>
                <a:off x="1731325" y="1373175"/>
                <a:ext cx="2827879" cy="1819293"/>
              </a:xfrm>
              <a:custGeom>
                <a:rect b="b" l="l" r="r" t="t"/>
                <a:pathLst>
                  <a:path extrusionOk="0" h="37898" w="58908">
                    <a:moveTo>
                      <a:pt x="40954" y="1"/>
                    </a:moveTo>
                    <a:cubicBezTo>
                      <a:pt x="40519" y="1"/>
                      <a:pt x="40079" y="33"/>
                      <a:pt x="39637" y="100"/>
                    </a:cubicBezTo>
                    <a:cubicBezTo>
                      <a:pt x="34804" y="830"/>
                      <a:pt x="31521" y="5419"/>
                      <a:pt x="32220" y="10283"/>
                    </a:cubicBezTo>
                    <a:lnTo>
                      <a:pt x="32889" y="15055"/>
                    </a:lnTo>
                    <a:cubicBezTo>
                      <a:pt x="33253" y="17638"/>
                      <a:pt x="31460" y="20009"/>
                      <a:pt x="28876" y="20374"/>
                    </a:cubicBezTo>
                    <a:cubicBezTo>
                      <a:pt x="28164" y="20472"/>
                      <a:pt x="27572" y="20553"/>
                      <a:pt x="27035" y="20553"/>
                    </a:cubicBezTo>
                    <a:cubicBezTo>
                      <a:pt x="25235" y="20553"/>
                      <a:pt x="24054" y="19636"/>
                      <a:pt x="21034" y="15328"/>
                    </a:cubicBezTo>
                    <a:cubicBezTo>
                      <a:pt x="18598" y="11862"/>
                      <a:pt x="15466" y="10848"/>
                      <a:pt x="12905" y="10848"/>
                    </a:cubicBezTo>
                    <a:cubicBezTo>
                      <a:pt x="11536" y="10848"/>
                      <a:pt x="10331" y="11138"/>
                      <a:pt x="9484" y="11498"/>
                    </a:cubicBezTo>
                    <a:cubicBezTo>
                      <a:pt x="4499" y="13231"/>
                      <a:pt x="2767" y="16392"/>
                      <a:pt x="1824" y="20617"/>
                    </a:cubicBezTo>
                    <a:cubicBezTo>
                      <a:pt x="791" y="25146"/>
                      <a:pt x="61" y="36727"/>
                      <a:pt x="61" y="36727"/>
                    </a:cubicBezTo>
                    <a:cubicBezTo>
                      <a:pt x="1" y="37274"/>
                      <a:pt x="365" y="37791"/>
                      <a:pt x="912" y="37882"/>
                    </a:cubicBezTo>
                    <a:cubicBezTo>
                      <a:pt x="974" y="37893"/>
                      <a:pt x="1036" y="37898"/>
                      <a:pt x="1098" y="37898"/>
                    </a:cubicBezTo>
                    <a:cubicBezTo>
                      <a:pt x="1554" y="37898"/>
                      <a:pt x="1994" y="37611"/>
                      <a:pt x="2128" y="37183"/>
                    </a:cubicBezTo>
                    <a:lnTo>
                      <a:pt x="6688" y="21590"/>
                    </a:lnTo>
                    <a:cubicBezTo>
                      <a:pt x="7843" y="18672"/>
                      <a:pt x="9788" y="17091"/>
                      <a:pt x="11490" y="16362"/>
                    </a:cubicBezTo>
                    <a:cubicBezTo>
                      <a:pt x="11703" y="16279"/>
                      <a:pt x="12224" y="16109"/>
                      <a:pt x="12904" y="16109"/>
                    </a:cubicBezTo>
                    <a:cubicBezTo>
                      <a:pt x="13973" y="16109"/>
                      <a:pt x="15436" y="16529"/>
                      <a:pt x="16718" y="18368"/>
                    </a:cubicBezTo>
                    <a:cubicBezTo>
                      <a:pt x="20784" y="24130"/>
                      <a:pt x="23254" y="25819"/>
                      <a:pt x="26949" y="25819"/>
                    </a:cubicBezTo>
                    <a:cubicBezTo>
                      <a:pt x="27756" y="25819"/>
                      <a:pt x="28622" y="25738"/>
                      <a:pt x="29576" y="25602"/>
                    </a:cubicBezTo>
                    <a:cubicBezTo>
                      <a:pt x="35047" y="24812"/>
                      <a:pt x="38846" y="19766"/>
                      <a:pt x="38086" y="14325"/>
                    </a:cubicBezTo>
                    <a:lnTo>
                      <a:pt x="37418" y="9462"/>
                    </a:lnTo>
                    <a:cubicBezTo>
                      <a:pt x="37114" y="7517"/>
                      <a:pt x="38390" y="5693"/>
                      <a:pt x="40336" y="5328"/>
                    </a:cubicBezTo>
                    <a:cubicBezTo>
                      <a:pt x="40552" y="5288"/>
                      <a:pt x="40766" y="5268"/>
                      <a:pt x="40978" y="5268"/>
                    </a:cubicBezTo>
                    <a:cubicBezTo>
                      <a:pt x="42674" y="5268"/>
                      <a:pt x="44172" y="6520"/>
                      <a:pt x="44469" y="8276"/>
                    </a:cubicBezTo>
                    <a:cubicBezTo>
                      <a:pt x="44942" y="11166"/>
                      <a:pt x="47345" y="13319"/>
                      <a:pt x="50192" y="13319"/>
                    </a:cubicBezTo>
                    <a:cubicBezTo>
                      <a:pt x="50459" y="13319"/>
                      <a:pt x="50731" y="13300"/>
                      <a:pt x="51005" y="13261"/>
                    </a:cubicBezTo>
                    <a:lnTo>
                      <a:pt x="58907" y="12137"/>
                    </a:lnTo>
                    <a:lnTo>
                      <a:pt x="58178" y="6939"/>
                    </a:lnTo>
                    <a:lnTo>
                      <a:pt x="50275" y="8033"/>
                    </a:lnTo>
                    <a:cubicBezTo>
                      <a:pt x="50243" y="8040"/>
                      <a:pt x="50211" y="8044"/>
                      <a:pt x="50180" y="8044"/>
                    </a:cubicBezTo>
                    <a:cubicBezTo>
                      <a:pt x="49941" y="8044"/>
                      <a:pt x="49724" y="7849"/>
                      <a:pt x="49698" y="7608"/>
                    </a:cubicBezTo>
                    <a:cubicBezTo>
                      <a:pt x="49062" y="3190"/>
                      <a:pt x="45267" y="1"/>
                      <a:pt x="40954" y="1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17" name="Google Shape;417;p24"/>
          <p:cNvSpPr txBox="1"/>
          <p:nvPr/>
        </p:nvSpPr>
        <p:spPr>
          <a:xfrm>
            <a:off x="530950" y="1071800"/>
            <a:ext cx="2856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Royal Bengal Tiger</a:t>
            </a:r>
            <a:endParaRPr sz="20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pic>
        <p:nvPicPr>
          <p:cNvPr id="418" name="Google Shape;4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76" y="1834626"/>
            <a:ext cx="3814249" cy="25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5"/>
          <p:cNvGrpSpPr/>
          <p:nvPr/>
        </p:nvGrpSpPr>
        <p:grpSpPr>
          <a:xfrm>
            <a:off x="-902751" y="1061622"/>
            <a:ext cx="5535349" cy="5822205"/>
            <a:chOff x="3937474" y="1194972"/>
            <a:chExt cx="5535349" cy="5822205"/>
          </a:xfrm>
        </p:grpSpPr>
        <p:sp>
          <p:nvSpPr>
            <p:cNvPr id="424" name="Google Shape;424;p25"/>
            <p:cNvSpPr/>
            <p:nvPr/>
          </p:nvSpPr>
          <p:spPr>
            <a:xfrm flipH="1" rot="446422">
              <a:off x="4586460" y="1784727"/>
              <a:ext cx="690497" cy="3697754"/>
            </a:xfrm>
            <a:custGeom>
              <a:rect b="b" l="l" r="r" t="t"/>
              <a:pathLst>
                <a:path extrusionOk="0" h="63909" w="11934">
                  <a:moveTo>
                    <a:pt x="9801" y="1"/>
                  </a:moveTo>
                  <a:lnTo>
                    <a:pt x="9486" y="7021"/>
                  </a:lnTo>
                  <a:cubicBezTo>
                    <a:pt x="9400" y="7959"/>
                    <a:pt x="7063" y="32517"/>
                    <a:pt x="6031" y="37200"/>
                  </a:cubicBezTo>
                  <a:cubicBezTo>
                    <a:pt x="5493" y="39632"/>
                    <a:pt x="4572" y="44366"/>
                    <a:pt x="3787" y="48477"/>
                  </a:cubicBezTo>
                  <a:cubicBezTo>
                    <a:pt x="3131" y="40954"/>
                    <a:pt x="2244" y="29967"/>
                    <a:pt x="2201" y="25608"/>
                  </a:cubicBezTo>
                  <a:cubicBezTo>
                    <a:pt x="2141" y="18699"/>
                    <a:pt x="2789" y="3097"/>
                    <a:pt x="2798" y="2935"/>
                  </a:cubicBezTo>
                  <a:lnTo>
                    <a:pt x="665" y="2850"/>
                  </a:lnTo>
                  <a:cubicBezTo>
                    <a:pt x="657" y="3003"/>
                    <a:pt x="0" y="18665"/>
                    <a:pt x="68" y="25625"/>
                  </a:cubicBezTo>
                  <a:cubicBezTo>
                    <a:pt x="128" y="32603"/>
                    <a:pt x="2252" y="55344"/>
                    <a:pt x="2346" y="56308"/>
                  </a:cubicBezTo>
                  <a:lnTo>
                    <a:pt x="3062" y="63908"/>
                  </a:lnTo>
                  <a:lnTo>
                    <a:pt x="4461" y="56402"/>
                  </a:lnTo>
                  <a:cubicBezTo>
                    <a:pt x="4487" y="56265"/>
                    <a:pt x="7054" y="42455"/>
                    <a:pt x="8121" y="37661"/>
                  </a:cubicBezTo>
                  <a:cubicBezTo>
                    <a:pt x="9196" y="32782"/>
                    <a:pt x="11516" y="8241"/>
                    <a:pt x="11610" y="7200"/>
                  </a:cubicBezTo>
                  <a:lnTo>
                    <a:pt x="11934" y="103"/>
                  </a:lnTo>
                  <a:lnTo>
                    <a:pt x="9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5103723" y="1469482"/>
              <a:ext cx="714914" cy="931045"/>
            </a:xfrm>
            <a:custGeom>
              <a:rect b="b" l="l" r="r" t="t"/>
              <a:pathLst>
                <a:path extrusionOk="0" h="18097" w="13896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3937474" y="1371925"/>
              <a:ext cx="1459359" cy="1270664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7478482" y="1957516"/>
              <a:ext cx="714052" cy="3478926"/>
            </a:xfrm>
            <a:custGeom>
              <a:rect b="b" l="l" r="r" t="t"/>
              <a:pathLst>
                <a:path extrusionOk="0" h="53323" w="10945">
                  <a:moveTo>
                    <a:pt x="8710" y="1"/>
                  </a:moveTo>
                  <a:cubicBezTo>
                    <a:pt x="8710" y="1"/>
                    <a:pt x="6360" y="16728"/>
                    <a:pt x="3515" y="16728"/>
                  </a:cubicBezTo>
                  <a:cubicBezTo>
                    <a:pt x="3512" y="16728"/>
                    <a:pt x="3509" y="16728"/>
                    <a:pt x="3506" y="16728"/>
                  </a:cubicBezTo>
                  <a:cubicBezTo>
                    <a:pt x="666" y="16694"/>
                    <a:pt x="2295" y="248"/>
                    <a:pt x="2295" y="248"/>
                  </a:cubicBezTo>
                  <a:lnTo>
                    <a:pt x="1101" y="9"/>
                  </a:lnTo>
                  <a:cubicBezTo>
                    <a:pt x="1101" y="9"/>
                    <a:pt x="0" y="13095"/>
                    <a:pt x="700" y="23595"/>
                  </a:cubicBezTo>
                  <a:cubicBezTo>
                    <a:pt x="1126" y="30078"/>
                    <a:pt x="1246" y="53322"/>
                    <a:pt x="1246" y="53322"/>
                  </a:cubicBezTo>
                  <a:lnTo>
                    <a:pt x="10945" y="53322"/>
                  </a:lnTo>
                  <a:cubicBezTo>
                    <a:pt x="10945" y="53322"/>
                    <a:pt x="6262" y="34855"/>
                    <a:pt x="6065" y="27203"/>
                  </a:cubicBezTo>
                  <a:cubicBezTo>
                    <a:pt x="5869" y="19552"/>
                    <a:pt x="8846" y="2850"/>
                    <a:pt x="8846" y="2850"/>
                  </a:cubicBezTo>
                  <a:lnTo>
                    <a:pt x="8710" y="1"/>
                  </a:ln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 flipH="1" rot="10800000">
              <a:off x="4454332" y="4447834"/>
              <a:ext cx="5018492" cy="948248"/>
            </a:xfrm>
            <a:custGeom>
              <a:rect b="b" l="l" r="r" t="t"/>
              <a:pathLst>
                <a:path extrusionOk="0" h="12812" w="67806">
                  <a:moveTo>
                    <a:pt x="13563" y="0"/>
                  </a:moveTo>
                  <a:cubicBezTo>
                    <a:pt x="13048" y="0"/>
                    <a:pt x="12534" y="4"/>
                    <a:pt x="12019" y="8"/>
                  </a:cubicBezTo>
                  <a:cubicBezTo>
                    <a:pt x="10501" y="17"/>
                    <a:pt x="8965" y="34"/>
                    <a:pt x="7472" y="324"/>
                  </a:cubicBezTo>
                  <a:cubicBezTo>
                    <a:pt x="5980" y="622"/>
                    <a:pt x="4572" y="1535"/>
                    <a:pt x="3199" y="2209"/>
                  </a:cubicBezTo>
                  <a:cubicBezTo>
                    <a:pt x="2167" y="2704"/>
                    <a:pt x="1254" y="3420"/>
                    <a:pt x="520" y="4307"/>
                  </a:cubicBezTo>
                  <a:cubicBezTo>
                    <a:pt x="256" y="4623"/>
                    <a:pt x="0" y="4998"/>
                    <a:pt x="26" y="5408"/>
                  </a:cubicBezTo>
                  <a:cubicBezTo>
                    <a:pt x="56" y="6030"/>
                    <a:pt x="713" y="6442"/>
                    <a:pt x="1344" y="6442"/>
                  </a:cubicBezTo>
                  <a:cubicBezTo>
                    <a:pt x="1423" y="6442"/>
                    <a:pt x="1501" y="6436"/>
                    <a:pt x="1578" y="6423"/>
                  </a:cubicBezTo>
                  <a:cubicBezTo>
                    <a:pt x="2261" y="6312"/>
                    <a:pt x="2824" y="5826"/>
                    <a:pt x="3344" y="5365"/>
                  </a:cubicBezTo>
                  <a:lnTo>
                    <a:pt x="3344" y="5365"/>
                  </a:lnTo>
                  <a:cubicBezTo>
                    <a:pt x="2858" y="5979"/>
                    <a:pt x="2354" y="6628"/>
                    <a:pt x="2218" y="7404"/>
                  </a:cubicBezTo>
                  <a:cubicBezTo>
                    <a:pt x="2073" y="8180"/>
                    <a:pt x="2431" y="9101"/>
                    <a:pt x="3182" y="9323"/>
                  </a:cubicBezTo>
                  <a:cubicBezTo>
                    <a:pt x="3298" y="9357"/>
                    <a:pt x="3417" y="9372"/>
                    <a:pt x="3536" y="9372"/>
                  </a:cubicBezTo>
                  <a:cubicBezTo>
                    <a:pt x="3960" y="9372"/>
                    <a:pt x="4387" y="9174"/>
                    <a:pt x="4700" y="8888"/>
                  </a:cubicBezTo>
                  <a:cubicBezTo>
                    <a:pt x="5110" y="8513"/>
                    <a:pt x="5383" y="8018"/>
                    <a:pt x="5647" y="7532"/>
                  </a:cubicBezTo>
                  <a:lnTo>
                    <a:pt x="5647" y="7532"/>
                  </a:lnTo>
                  <a:cubicBezTo>
                    <a:pt x="5442" y="8086"/>
                    <a:pt x="5229" y="8675"/>
                    <a:pt x="5297" y="9263"/>
                  </a:cubicBezTo>
                  <a:cubicBezTo>
                    <a:pt x="5374" y="9860"/>
                    <a:pt x="5818" y="10449"/>
                    <a:pt x="6415" y="10475"/>
                  </a:cubicBezTo>
                  <a:cubicBezTo>
                    <a:pt x="6429" y="10475"/>
                    <a:pt x="6443" y="10476"/>
                    <a:pt x="6457" y="10476"/>
                  </a:cubicBezTo>
                  <a:cubicBezTo>
                    <a:pt x="7009" y="10476"/>
                    <a:pt x="7462" y="9993"/>
                    <a:pt x="7711" y="9494"/>
                  </a:cubicBezTo>
                  <a:cubicBezTo>
                    <a:pt x="7959" y="8973"/>
                    <a:pt x="8087" y="8393"/>
                    <a:pt x="8411" y="7924"/>
                  </a:cubicBezTo>
                  <a:lnTo>
                    <a:pt x="8411" y="7924"/>
                  </a:lnTo>
                  <a:cubicBezTo>
                    <a:pt x="8334" y="9024"/>
                    <a:pt x="8658" y="10116"/>
                    <a:pt x="9332" y="10995"/>
                  </a:cubicBezTo>
                  <a:cubicBezTo>
                    <a:pt x="9552" y="11285"/>
                    <a:pt x="9883" y="11570"/>
                    <a:pt x="10229" y="11570"/>
                  </a:cubicBezTo>
                  <a:cubicBezTo>
                    <a:pt x="10299" y="11570"/>
                    <a:pt x="10370" y="11558"/>
                    <a:pt x="10441" y="11532"/>
                  </a:cubicBezTo>
                  <a:cubicBezTo>
                    <a:pt x="10748" y="11430"/>
                    <a:pt x="10901" y="11089"/>
                    <a:pt x="11012" y="10782"/>
                  </a:cubicBezTo>
                  <a:cubicBezTo>
                    <a:pt x="11337" y="9843"/>
                    <a:pt x="11499" y="8854"/>
                    <a:pt x="11473" y="7856"/>
                  </a:cubicBezTo>
                  <a:lnTo>
                    <a:pt x="11473" y="7856"/>
                  </a:lnTo>
                  <a:cubicBezTo>
                    <a:pt x="11712" y="8436"/>
                    <a:pt x="12010" y="9101"/>
                    <a:pt x="12462" y="9536"/>
                  </a:cubicBezTo>
                  <a:cubicBezTo>
                    <a:pt x="12775" y="9832"/>
                    <a:pt x="13206" y="10025"/>
                    <a:pt x="13622" y="10025"/>
                  </a:cubicBezTo>
                  <a:cubicBezTo>
                    <a:pt x="13818" y="10025"/>
                    <a:pt x="14010" y="9982"/>
                    <a:pt x="14186" y="9886"/>
                  </a:cubicBezTo>
                  <a:cubicBezTo>
                    <a:pt x="14621" y="9639"/>
                    <a:pt x="14842" y="9127"/>
                    <a:pt x="14859" y="8632"/>
                  </a:cubicBezTo>
                  <a:cubicBezTo>
                    <a:pt x="14885" y="8137"/>
                    <a:pt x="14749" y="7651"/>
                    <a:pt x="14604" y="7173"/>
                  </a:cubicBezTo>
                  <a:lnTo>
                    <a:pt x="14604" y="7173"/>
                  </a:lnTo>
                  <a:cubicBezTo>
                    <a:pt x="14876" y="7660"/>
                    <a:pt x="15226" y="8095"/>
                    <a:pt x="15636" y="8470"/>
                  </a:cubicBezTo>
                  <a:cubicBezTo>
                    <a:pt x="15876" y="8688"/>
                    <a:pt x="16170" y="8900"/>
                    <a:pt x="16488" y="8900"/>
                  </a:cubicBezTo>
                  <a:cubicBezTo>
                    <a:pt x="16531" y="8900"/>
                    <a:pt x="16573" y="8896"/>
                    <a:pt x="16617" y="8888"/>
                  </a:cubicBezTo>
                  <a:cubicBezTo>
                    <a:pt x="17018" y="8803"/>
                    <a:pt x="17248" y="8385"/>
                    <a:pt x="17359" y="7984"/>
                  </a:cubicBezTo>
                  <a:cubicBezTo>
                    <a:pt x="17615" y="7054"/>
                    <a:pt x="17495" y="6056"/>
                    <a:pt x="17035" y="5203"/>
                  </a:cubicBezTo>
                  <a:lnTo>
                    <a:pt x="17035" y="5203"/>
                  </a:lnTo>
                  <a:cubicBezTo>
                    <a:pt x="17495" y="5962"/>
                    <a:pt x="18229" y="6517"/>
                    <a:pt x="19022" y="6918"/>
                  </a:cubicBezTo>
                  <a:cubicBezTo>
                    <a:pt x="19212" y="7015"/>
                    <a:pt x="19423" y="7096"/>
                    <a:pt x="19628" y="7096"/>
                  </a:cubicBezTo>
                  <a:cubicBezTo>
                    <a:pt x="19709" y="7096"/>
                    <a:pt x="19789" y="7083"/>
                    <a:pt x="19867" y="7054"/>
                  </a:cubicBezTo>
                  <a:cubicBezTo>
                    <a:pt x="20174" y="6926"/>
                    <a:pt x="20319" y="6585"/>
                    <a:pt x="20387" y="6261"/>
                  </a:cubicBezTo>
                  <a:cubicBezTo>
                    <a:pt x="20454" y="5923"/>
                    <a:pt x="20463" y="5577"/>
                    <a:pt x="20422" y="5231"/>
                  </a:cubicBezTo>
                  <a:lnTo>
                    <a:pt x="20422" y="5231"/>
                  </a:lnTo>
                  <a:cubicBezTo>
                    <a:pt x="20653" y="5605"/>
                    <a:pt x="21045" y="5902"/>
                    <a:pt x="21479" y="5902"/>
                  </a:cubicBezTo>
                  <a:cubicBezTo>
                    <a:pt x="22042" y="5902"/>
                    <a:pt x="22468" y="5425"/>
                    <a:pt x="22681" y="4879"/>
                  </a:cubicBezTo>
                  <a:cubicBezTo>
                    <a:pt x="22954" y="5305"/>
                    <a:pt x="23321" y="5664"/>
                    <a:pt x="23748" y="5937"/>
                  </a:cubicBezTo>
                  <a:cubicBezTo>
                    <a:pt x="23995" y="6077"/>
                    <a:pt x="24275" y="6147"/>
                    <a:pt x="24557" y="6147"/>
                  </a:cubicBezTo>
                  <a:cubicBezTo>
                    <a:pt x="24703" y="6147"/>
                    <a:pt x="24850" y="6128"/>
                    <a:pt x="24993" y="6090"/>
                  </a:cubicBezTo>
                  <a:lnTo>
                    <a:pt x="24993" y="6090"/>
                  </a:lnTo>
                  <a:cubicBezTo>
                    <a:pt x="24865" y="6261"/>
                    <a:pt x="24788" y="6457"/>
                    <a:pt x="24754" y="6670"/>
                  </a:cubicBezTo>
                  <a:cubicBezTo>
                    <a:pt x="24669" y="7250"/>
                    <a:pt x="25019" y="7881"/>
                    <a:pt x="25565" y="8069"/>
                  </a:cubicBezTo>
                  <a:cubicBezTo>
                    <a:pt x="25677" y="8103"/>
                    <a:pt x="25791" y="8120"/>
                    <a:pt x="25905" y="8120"/>
                  </a:cubicBezTo>
                  <a:cubicBezTo>
                    <a:pt x="26299" y="8120"/>
                    <a:pt x="26679" y="7921"/>
                    <a:pt x="26904" y="7583"/>
                  </a:cubicBezTo>
                  <a:lnTo>
                    <a:pt x="26904" y="7583"/>
                  </a:lnTo>
                  <a:cubicBezTo>
                    <a:pt x="26708" y="8009"/>
                    <a:pt x="26529" y="8461"/>
                    <a:pt x="26529" y="8939"/>
                  </a:cubicBezTo>
                  <a:cubicBezTo>
                    <a:pt x="26529" y="9477"/>
                    <a:pt x="26819" y="10065"/>
                    <a:pt x="27339" y="10227"/>
                  </a:cubicBezTo>
                  <a:cubicBezTo>
                    <a:pt x="27434" y="10257"/>
                    <a:pt x="27530" y="10271"/>
                    <a:pt x="27626" y="10271"/>
                  </a:cubicBezTo>
                  <a:cubicBezTo>
                    <a:pt x="28048" y="10271"/>
                    <a:pt x="28464" y="10003"/>
                    <a:pt x="28721" y="9656"/>
                  </a:cubicBezTo>
                  <a:cubicBezTo>
                    <a:pt x="29045" y="9229"/>
                    <a:pt x="29156" y="8700"/>
                    <a:pt x="29267" y="8171"/>
                  </a:cubicBezTo>
                  <a:cubicBezTo>
                    <a:pt x="29267" y="8862"/>
                    <a:pt x="29668" y="9553"/>
                    <a:pt x="30299" y="9835"/>
                  </a:cubicBezTo>
                  <a:cubicBezTo>
                    <a:pt x="30492" y="9922"/>
                    <a:pt x="30704" y="9964"/>
                    <a:pt x="30917" y="9964"/>
                  </a:cubicBezTo>
                  <a:cubicBezTo>
                    <a:pt x="31392" y="9964"/>
                    <a:pt x="31870" y="9754"/>
                    <a:pt x="32141" y="9366"/>
                  </a:cubicBezTo>
                  <a:cubicBezTo>
                    <a:pt x="32465" y="8871"/>
                    <a:pt x="32431" y="8231"/>
                    <a:pt x="32056" y="7779"/>
                  </a:cubicBezTo>
                  <a:lnTo>
                    <a:pt x="32056" y="7779"/>
                  </a:lnTo>
                  <a:cubicBezTo>
                    <a:pt x="32261" y="7950"/>
                    <a:pt x="32483" y="8095"/>
                    <a:pt x="32730" y="8206"/>
                  </a:cubicBezTo>
                  <a:cubicBezTo>
                    <a:pt x="32890" y="8268"/>
                    <a:pt x="33069" y="8306"/>
                    <a:pt x="33244" y="8306"/>
                  </a:cubicBezTo>
                  <a:cubicBezTo>
                    <a:pt x="33452" y="8306"/>
                    <a:pt x="33656" y="8253"/>
                    <a:pt x="33822" y="8129"/>
                  </a:cubicBezTo>
                  <a:cubicBezTo>
                    <a:pt x="34274" y="7796"/>
                    <a:pt x="34274" y="7131"/>
                    <a:pt x="34137" y="6576"/>
                  </a:cubicBezTo>
                  <a:cubicBezTo>
                    <a:pt x="34726" y="6269"/>
                    <a:pt x="35118" y="5800"/>
                    <a:pt x="35519" y="5263"/>
                  </a:cubicBezTo>
                  <a:lnTo>
                    <a:pt x="35519" y="5263"/>
                  </a:lnTo>
                  <a:cubicBezTo>
                    <a:pt x="35076" y="6431"/>
                    <a:pt x="35442" y="7796"/>
                    <a:pt x="36304" y="8709"/>
                  </a:cubicBezTo>
                  <a:cubicBezTo>
                    <a:pt x="37490" y="7771"/>
                    <a:pt x="38274" y="6508"/>
                    <a:pt x="38505" y="5007"/>
                  </a:cubicBezTo>
                  <a:cubicBezTo>
                    <a:pt x="38530" y="6056"/>
                    <a:pt x="38991" y="7054"/>
                    <a:pt x="39784" y="7651"/>
                  </a:cubicBezTo>
                  <a:cubicBezTo>
                    <a:pt x="39648" y="8086"/>
                    <a:pt x="39588" y="8538"/>
                    <a:pt x="39597" y="8990"/>
                  </a:cubicBezTo>
                  <a:cubicBezTo>
                    <a:pt x="39606" y="8990"/>
                    <a:pt x="39616" y="8990"/>
                    <a:pt x="39625" y="8990"/>
                  </a:cubicBezTo>
                  <a:cubicBezTo>
                    <a:pt x="40766" y="8990"/>
                    <a:pt x="41872" y="8480"/>
                    <a:pt x="42684" y="7677"/>
                  </a:cubicBezTo>
                  <a:lnTo>
                    <a:pt x="42684" y="7677"/>
                  </a:lnTo>
                  <a:cubicBezTo>
                    <a:pt x="42352" y="8572"/>
                    <a:pt x="42343" y="9545"/>
                    <a:pt x="42667" y="10440"/>
                  </a:cubicBezTo>
                  <a:cubicBezTo>
                    <a:pt x="43691" y="10014"/>
                    <a:pt x="44570" y="9374"/>
                    <a:pt x="45141" y="8427"/>
                  </a:cubicBezTo>
                  <a:cubicBezTo>
                    <a:pt x="45465" y="9204"/>
                    <a:pt x="46071" y="9860"/>
                    <a:pt x="46898" y="10040"/>
                  </a:cubicBezTo>
                  <a:cubicBezTo>
                    <a:pt x="47129" y="9306"/>
                    <a:pt x="47214" y="8547"/>
                    <a:pt x="47154" y="7779"/>
                  </a:cubicBezTo>
                  <a:lnTo>
                    <a:pt x="47154" y="7779"/>
                  </a:lnTo>
                  <a:cubicBezTo>
                    <a:pt x="47333" y="8419"/>
                    <a:pt x="47965" y="8897"/>
                    <a:pt x="48604" y="9084"/>
                  </a:cubicBezTo>
                  <a:cubicBezTo>
                    <a:pt x="49189" y="8157"/>
                    <a:pt x="49389" y="7116"/>
                    <a:pt x="49261" y="6024"/>
                  </a:cubicBezTo>
                  <a:lnTo>
                    <a:pt x="49261" y="6024"/>
                  </a:lnTo>
                  <a:cubicBezTo>
                    <a:pt x="49374" y="6848"/>
                    <a:pt x="49870" y="7577"/>
                    <a:pt x="50600" y="7984"/>
                  </a:cubicBezTo>
                  <a:cubicBezTo>
                    <a:pt x="51087" y="7378"/>
                    <a:pt x="51411" y="6662"/>
                    <a:pt x="51556" y="5894"/>
                  </a:cubicBezTo>
                  <a:cubicBezTo>
                    <a:pt x="51590" y="6465"/>
                    <a:pt x="51650" y="7037"/>
                    <a:pt x="51743" y="7600"/>
                  </a:cubicBezTo>
                  <a:cubicBezTo>
                    <a:pt x="51146" y="8683"/>
                    <a:pt x="50762" y="9869"/>
                    <a:pt x="50617" y="11097"/>
                  </a:cubicBezTo>
                  <a:cubicBezTo>
                    <a:pt x="51479" y="10867"/>
                    <a:pt x="52298" y="10483"/>
                    <a:pt x="53031" y="9963"/>
                  </a:cubicBezTo>
                  <a:cubicBezTo>
                    <a:pt x="53125" y="10961"/>
                    <a:pt x="53424" y="11933"/>
                    <a:pt x="53919" y="12812"/>
                  </a:cubicBezTo>
                  <a:cubicBezTo>
                    <a:pt x="54499" y="12036"/>
                    <a:pt x="54934" y="11157"/>
                    <a:pt x="55190" y="10227"/>
                  </a:cubicBezTo>
                  <a:cubicBezTo>
                    <a:pt x="55608" y="11345"/>
                    <a:pt x="56529" y="12198"/>
                    <a:pt x="57629" y="12692"/>
                  </a:cubicBezTo>
                  <a:cubicBezTo>
                    <a:pt x="57902" y="11592"/>
                    <a:pt x="57885" y="10347"/>
                    <a:pt x="57655" y="9229"/>
                  </a:cubicBezTo>
                  <a:lnTo>
                    <a:pt x="57655" y="9229"/>
                  </a:lnTo>
                  <a:cubicBezTo>
                    <a:pt x="58431" y="9801"/>
                    <a:pt x="59335" y="10176"/>
                    <a:pt x="60248" y="10492"/>
                  </a:cubicBezTo>
                  <a:cubicBezTo>
                    <a:pt x="60282" y="9698"/>
                    <a:pt x="60111" y="8897"/>
                    <a:pt x="59745" y="8189"/>
                  </a:cubicBezTo>
                  <a:lnTo>
                    <a:pt x="59745" y="8189"/>
                  </a:lnTo>
                  <a:cubicBezTo>
                    <a:pt x="60111" y="8709"/>
                    <a:pt x="60529" y="9204"/>
                    <a:pt x="60990" y="9647"/>
                  </a:cubicBezTo>
                  <a:cubicBezTo>
                    <a:pt x="61544" y="10142"/>
                    <a:pt x="62218" y="10534"/>
                    <a:pt x="62952" y="10628"/>
                  </a:cubicBezTo>
                  <a:cubicBezTo>
                    <a:pt x="63225" y="9391"/>
                    <a:pt x="63242" y="8112"/>
                    <a:pt x="63003" y="6866"/>
                  </a:cubicBezTo>
                  <a:lnTo>
                    <a:pt x="63003" y="6866"/>
                  </a:lnTo>
                  <a:cubicBezTo>
                    <a:pt x="63336" y="7404"/>
                    <a:pt x="63720" y="7916"/>
                    <a:pt x="64163" y="8376"/>
                  </a:cubicBezTo>
                  <a:cubicBezTo>
                    <a:pt x="64590" y="8845"/>
                    <a:pt x="65136" y="9238"/>
                    <a:pt x="65767" y="9357"/>
                  </a:cubicBezTo>
                  <a:cubicBezTo>
                    <a:pt x="65724" y="8803"/>
                    <a:pt x="65639" y="8248"/>
                    <a:pt x="65511" y="7711"/>
                  </a:cubicBezTo>
                  <a:cubicBezTo>
                    <a:pt x="65409" y="7165"/>
                    <a:pt x="65178" y="6662"/>
                    <a:pt x="64846" y="6227"/>
                  </a:cubicBezTo>
                  <a:lnTo>
                    <a:pt x="64846" y="6227"/>
                  </a:lnTo>
                  <a:cubicBezTo>
                    <a:pt x="65451" y="6295"/>
                    <a:pt x="66014" y="6312"/>
                    <a:pt x="66620" y="6380"/>
                  </a:cubicBezTo>
                  <a:cubicBezTo>
                    <a:pt x="66743" y="6397"/>
                    <a:pt x="66869" y="6411"/>
                    <a:pt x="66992" y="6411"/>
                  </a:cubicBezTo>
                  <a:cubicBezTo>
                    <a:pt x="67123" y="6411"/>
                    <a:pt x="67251" y="6395"/>
                    <a:pt x="67370" y="6346"/>
                  </a:cubicBezTo>
                  <a:cubicBezTo>
                    <a:pt x="67601" y="6261"/>
                    <a:pt x="67806" y="6022"/>
                    <a:pt x="67754" y="5775"/>
                  </a:cubicBezTo>
                  <a:cubicBezTo>
                    <a:pt x="67652" y="5212"/>
                    <a:pt x="67771" y="4529"/>
                    <a:pt x="67652" y="3975"/>
                  </a:cubicBezTo>
                  <a:cubicBezTo>
                    <a:pt x="67533" y="3412"/>
                    <a:pt x="67225" y="2866"/>
                    <a:pt x="66722" y="2584"/>
                  </a:cubicBezTo>
                  <a:cubicBezTo>
                    <a:pt x="66362" y="2378"/>
                    <a:pt x="65940" y="2327"/>
                    <a:pt x="65521" y="2327"/>
                  </a:cubicBezTo>
                  <a:cubicBezTo>
                    <a:pt x="65403" y="2327"/>
                    <a:pt x="65286" y="2331"/>
                    <a:pt x="65170" y="2337"/>
                  </a:cubicBezTo>
                  <a:cubicBezTo>
                    <a:pt x="63711" y="2388"/>
                    <a:pt x="62261" y="2593"/>
                    <a:pt x="60836" y="2943"/>
                  </a:cubicBezTo>
                  <a:cubicBezTo>
                    <a:pt x="60751" y="2968"/>
                    <a:pt x="60657" y="2985"/>
                    <a:pt x="60563" y="3011"/>
                  </a:cubicBezTo>
                  <a:cubicBezTo>
                    <a:pt x="60094" y="2550"/>
                    <a:pt x="59395" y="2226"/>
                    <a:pt x="58781" y="2013"/>
                  </a:cubicBezTo>
                  <a:cubicBezTo>
                    <a:pt x="58186" y="1817"/>
                    <a:pt x="57549" y="1776"/>
                    <a:pt x="56915" y="1776"/>
                  </a:cubicBezTo>
                  <a:cubicBezTo>
                    <a:pt x="56749" y="1776"/>
                    <a:pt x="56583" y="1779"/>
                    <a:pt x="56418" y="1782"/>
                  </a:cubicBezTo>
                  <a:cubicBezTo>
                    <a:pt x="55573" y="1799"/>
                    <a:pt x="54720" y="1817"/>
                    <a:pt x="53893" y="1996"/>
                  </a:cubicBezTo>
                  <a:cubicBezTo>
                    <a:pt x="53287" y="2132"/>
                    <a:pt x="52707" y="2380"/>
                    <a:pt x="52187" y="2729"/>
                  </a:cubicBezTo>
                  <a:cubicBezTo>
                    <a:pt x="51368" y="2098"/>
                    <a:pt x="50447" y="1620"/>
                    <a:pt x="49457" y="1322"/>
                  </a:cubicBezTo>
                  <a:cubicBezTo>
                    <a:pt x="47376" y="682"/>
                    <a:pt x="45158" y="682"/>
                    <a:pt x="42975" y="682"/>
                  </a:cubicBezTo>
                  <a:lnTo>
                    <a:pt x="42548" y="682"/>
                  </a:lnTo>
                  <a:cubicBezTo>
                    <a:pt x="41235" y="474"/>
                    <a:pt x="39851" y="301"/>
                    <a:pt x="38519" y="301"/>
                  </a:cubicBezTo>
                  <a:cubicBezTo>
                    <a:pt x="36581" y="301"/>
                    <a:pt x="34752" y="667"/>
                    <a:pt x="33412" y="1825"/>
                  </a:cubicBezTo>
                  <a:cubicBezTo>
                    <a:pt x="32892" y="2277"/>
                    <a:pt x="32457" y="2815"/>
                    <a:pt x="32107" y="3412"/>
                  </a:cubicBezTo>
                  <a:cubicBezTo>
                    <a:pt x="31638" y="3002"/>
                    <a:pt x="31109" y="2670"/>
                    <a:pt x="30538" y="2422"/>
                  </a:cubicBezTo>
                  <a:cubicBezTo>
                    <a:pt x="29707" y="2055"/>
                    <a:pt x="28808" y="1868"/>
                    <a:pt x="27908" y="1868"/>
                  </a:cubicBezTo>
                  <a:cubicBezTo>
                    <a:pt x="27615" y="1868"/>
                    <a:pt x="27322" y="1888"/>
                    <a:pt x="27032" y="1927"/>
                  </a:cubicBezTo>
                  <a:cubicBezTo>
                    <a:pt x="26094" y="2072"/>
                    <a:pt x="25172" y="2328"/>
                    <a:pt x="24302" y="2704"/>
                  </a:cubicBezTo>
                  <a:cubicBezTo>
                    <a:pt x="23910" y="2866"/>
                    <a:pt x="23202" y="2917"/>
                    <a:pt x="22733" y="3130"/>
                  </a:cubicBezTo>
                  <a:cubicBezTo>
                    <a:pt x="22588" y="2533"/>
                    <a:pt x="22281" y="1979"/>
                    <a:pt x="21837" y="1552"/>
                  </a:cubicBezTo>
                  <a:cubicBezTo>
                    <a:pt x="20975" y="725"/>
                    <a:pt x="19730" y="435"/>
                    <a:pt x="18544" y="264"/>
                  </a:cubicBezTo>
                  <a:cubicBezTo>
                    <a:pt x="16895" y="42"/>
                    <a:pt x="15231" y="0"/>
                    <a:pt x="13563" y="0"/>
                  </a:cubicBezTo>
                  <a:close/>
                </a:path>
              </a:pathLst>
            </a:custGeom>
            <a:solidFill>
              <a:srgbClr val="E9E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 flipH="1">
              <a:off x="7022403" y="1317969"/>
              <a:ext cx="870168" cy="1133279"/>
            </a:xfrm>
            <a:custGeom>
              <a:rect b="b" l="l" r="r" t="t"/>
              <a:pathLst>
                <a:path extrusionOk="0" h="18097" w="13896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 flipH="1">
              <a:off x="7521171" y="1194972"/>
              <a:ext cx="1442827" cy="1256270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6804387" y="2883125"/>
              <a:ext cx="2062227" cy="2376731"/>
            </a:xfrm>
            <a:custGeom>
              <a:rect b="b" l="l" r="r" t="t"/>
              <a:pathLst>
                <a:path extrusionOk="0" h="23408" w="20311">
                  <a:moveTo>
                    <a:pt x="12233" y="7268"/>
                  </a:moveTo>
                  <a:lnTo>
                    <a:pt x="12233" y="7268"/>
                  </a:lnTo>
                  <a:cubicBezTo>
                    <a:pt x="12139" y="7371"/>
                    <a:pt x="12054" y="7482"/>
                    <a:pt x="11968" y="7592"/>
                  </a:cubicBezTo>
                  <a:lnTo>
                    <a:pt x="11184" y="7277"/>
                  </a:lnTo>
                  <a:lnTo>
                    <a:pt x="12233" y="7268"/>
                  </a:lnTo>
                  <a:close/>
                  <a:moveTo>
                    <a:pt x="4658" y="1"/>
                  </a:moveTo>
                  <a:lnTo>
                    <a:pt x="5562" y="2125"/>
                  </a:lnTo>
                  <a:cubicBezTo>
                    <a:pt x="5562" y="2125"/>
                    <a:pt x="5572" y="2125"/>
                    <a:pt x="5589" y="2125"/>
                  </a:cubicBezTo>
                  <a:cubicBezTo>
                    <a:pt x="5804" y="2125"/>
                    <a:pt x="7268" y="2139"/>
                    <a:pt x="7584" y="2534"/>
                  </a:cubicBezTo>
                  <a:lnTo>
                    <a:pt x="5852" y="2850"/>
                  </a:lnTo>
                  <a:cubicBezTo>
                    <a:pt x="5852" y="2850"/>
                    <a:pt x="6833" y="4598"/>
                    <a:pt x="7081" y="5008"/>
                  </a:cubicBezTo>
                  <a:cubicBezTo>
                    <a:pt x="7081" y="5008"/>
                    <a:pt x="7402" y="4982"/>
                    <a:pt x="7730" y="4982"/>
                  </a:cubicBezTo>
                  <a:cubicBezTo>
                    <a:pt x="7992" y="4982"/>
                    <a:pt x="8259" y="4998"/>
                    <a:pt x="8369" y="5059"/>
                  </a:cubicBezTo>
                  <a:lnTo>
                    <a:pt x="7303" y="5477"/>
                  </a:lnTo>
                  <a:cubicBezTo>
                    <a:pt x="7303" y="5477"/>
                    <a:pt x="8232" y="6808"/>
                    <a:pt x="8446" y="7268"/>
                  </a:cubicBezTo>
                  <a:lnTo>
                    <a:pt x="9529" y="7268"/>
                  </a:lnTo>
                  <a:lnTo>
                    <a:pt x="8642" y="7635"/>
                  </a:lnTo>
                  <a:lnTo>
                    <a:pt x="9486" y="8863"/>
                  </a:lnTo>
                  <a:cubicBezTo>
                    <a:pt x="8403" y="7371"/>
                    <a:pt x="6381" y="5110"/>
                    <a:pt x="3583" y="4163"/>
                  </a:cubicBezTo>
                  <a:cubicBezTo>
                    <a:pt x="3361" y="4050"/>
                    <a:pt x="3090" y="4004"/>
                    <a:pt x="2799" y="4004"/>
                  </a:cubicBezTo>
                  <a:cubicBezTo>
                    <a:pt x="1583" y="4004"/>
                    <a:pt x="1" y="4803"/>
                    <a:pt x="1" y="4803"/>
                  </a:cubicBezTo>
                  <a:lnTo>
                    <a:pt x="1912" y="6100"/>
                  </a:lnTo>
                  <a:cubicBezTo>
                    <a:pt x="1912" y="6100"/>
                    <a:pt x="3081" y="5335"/>
                    <a:pt x="3682" y="5335"/>
                  </a:cubicBezTo>
                  <a:cubicBezTo>
                    <a:pt x="3740" y="5335"/>
                    <a:pt x="3793" y="5342"/>
                    <a:pt x="3839" y="5358"/>
                  </a:cubicBezTo>
                  <a:lnTo>
                    <a:pt x="2543" y="6552"/>
                  </a:lnTo>
                  <a:cubicBezTo>
                    <a:pt x="2543" y="6552"/>
                    <a:pt x="4326" y="7499"/>
                    <a:pt x="4752" y="7712"/>
                  </a:cubicBezTo>
                  <a:cubicBezTo>
                    <a:pt x="4752" y="7712"/>
                    <a:pt x="5579" y="7081"/>
                    <a:pt x="5869" y="7055"/>
                  </a:cubicBezTo>
                  <a:lnTo>
                    <a:pt x="5869" y="7055"/>
                  </a:lnTo>
                  <a:lnTo>
                    <a:pt x="5196" y="7976"/>
                  </a:lnTo>
                  <a:cubicBezTo>
                    <a:pt x="5196" y="7976"/>
                    <a:pt x="6705" y="8599"/>
                    <a:pt x="7123" y="8863"/>
                  </a:cubicBezTo>
                  <a:lnTo>
                    <a:pt x="8036" y="8283"/>
                  </a:lnTo>
                  <a:lnTo>
                    <a:pt x="8036" y="8283"/>
                  </a:lnTo>
                  <a:lnTo>
                    <a:pt x="7490" y="9068"/>
                  </a:lnTo>
                  <a:lnTo>
                    <a:pt x="8949" y="9682"/>
                  </a:lnTo>
                  <a:lnTo>
                    <a:pt x="8949" y="14348"/>
                  </a:lnTo>
                  <a:cubicBezTo>
                    <a:pt x="8949" y="15560"/>
                    <a:pt x="9665" y="16600"/>
                    <a:pt x="9665" y="16600"/>
                  </a:cubicBezTo>
                  <a:lnTo>
                    <a:pt x="9665" y="23407"/>
                  </a:lnTo>
                  <a:lnTo>
                    <a:pt x="10697" y="23407"/>
                  </a:lnTo>
                  <a:lnTo>
                    <a:pt x="10697" y="16498"/>
                  </a:lnTo>
                  <a:cubicBezTo>
                    <a:pt x="11141" y="15952"/>
                    <a:pt x="11448" y="15312"/>
                    <a:pt x="11602" y="14638"/>
                  </a:cubicBezTo>
                  <a:cubicBezTo>
                    <a:pt x="11815" y="13555"/>
                    <a:pt x="11371" y="9785"/>
                    <a:pt x="11371" y="9785"/>
                  </a:cubicBezTo>
                  <a:lnTo>
                    <a:pt x="13052" y="8974"/>
                  </a:lnTo>
                  <a:lnTo>
                    <a:pt x="12463" y="8215"/>
                  </a:lnTo>
                  <a:lnTo>
                    <a:pt x="12463" y="8215"/>
                  </a:lnTo>
                  <a:lnTo>
                    <a:pt x="13410" y="8744"/>
                  </a:lnTo>
                  <a:cubicBezTo>
                    <a:pt x="13811" y="8454"/>
                    <a:pt x="15287" y="7755"/>
                    <a:pt x="15287" y="7755"/>
                  </a:cubicBezTo>
                  <a:lnTo>
                    <a:pt x="14570" y="6867"/>
                  </a:lnTo>
                  <a:lnTo>
                    <a:pt x="14570" y="6867"/>
                  </a:lnTo>
                  <a:cubicBezTo>
                    <a:pt x="14860" y="6876"/>
                    <a:pt x="15713" y="7465"/>
                    <a:pt x="15713" y="7465"/>
                  </a:cubicBezTo>
                  <a:cubicBezTo>
                    <a:pt x="16131" y="7234"/>
                    <a:pt x="17863" y="6202"/>
                    <a:pt x="17863" y="6202"/>
                  </a:cubicBezTo>
                  <a:lnTo>
                    <a:pt x="16506" y="5068"/>
                  </a:lnTo>
                  <a:cubicBezTo>
                    <a:pt x="16560" y="5047"/>
                    <a:pt x="16623" y="5038"/>
                    <a:pt x="16694" y="5038"/>
                  </a:cubicBezTo>
                  <a:cubicBezTo>
                    <a:pt x="17304" y="5038"/>
                    <a:pt x="18468" y="5716"/>
                    <a:pt x="18468" y="5716"/>
                  </a:cubicBezTo>
                  <a:lnTo>
                    <a:pt x="20311" y="4325"/>
                  </a:lnTo>
                  <a:cubicBezTo>
                    <a:pt x="20311" y="4325"/>
                    <a:pt x="18825" y="3669"/>
                    <a:pt x="17633" y="3669"/>
                  </a:cubicBezTo>
                  <a:cubicBezTo>
                    <a:pt x="17282" y="3669"/>
                    <a:pt x="16957" y="3726"/>
                    <a:pt x="16703" y="3873"/>
                  </a:cubicBezTo>
                  <a:cubicBezTo>
                    <a:pt x="14852" y="4607"/>
                    <a:pt x="13376" y="5921"/>
                    <a:pt x="12310" y="7183"/>
                  </a:cubicBezTo>
                  <a:cubicBezTo>
                    <a:pt x="12583" y="6663"/>
                    <a:pt x="13401" y="5477"/>
                    <a:pt x="13401" y="5477"/>
                  </a:cubicBezTo>
                  <a:lnTo>
                    <a:pt x="12335" y="5059"/>
                  </a:lnTo>
                  <a:cubicBezTo>
                    <a:pt x="12449" y="4998"/>
                    <a:pt x="12718" y="4982"/>
                    <a:pt x="12981" y="4982"/>
                  </a:cubicBezTo>
                  <a:cubicBezTo>
                    <a:pt x="13311" y="4982"/>
                    <a:pt x="13632" y="5008"/>
                    <a:pt x="13632" y="5008"/>
                  </a:cubicBezTo>
                  <a:cubicBezTo>
                    <a:pt x="13871" y="4598"/>
                    <a:pt x="14860" y="2850"/>
                    <a:pt x="14860" y="2850"/>
                  </a:cubicBezTo>
                  <a:lnTo>
                    <a:pt x="13120" y="2534"/>
                  </a:lnTo>
                  <a:cubicBezTo>
                    <a:pt x="13444" y="2139"/>
                    <a:pt x="14909" y="2125"/>
                    <a:pt x="15124" y="2125"/>
                  </a:cubicBezTo>
                  <a:cubicBezTo>
                    <a:pt x="15141" y="2125"/>
                    <a:pt x="15150" y="2125"/>
                    <a:pt x="15150" y="2125"/>
                  </a:cubicBezTo>
                  <a:lnTo>
                    <a:pt x="16054" y="1"/>
                  </a:lnTo>
                  <a:lnTo>
                    <a:pt x="16054" y="1"/>
                  </a:lnTo>
                  <a:cubicBezTo>
                    <a:pt x="16054" y="1"/>
                    <a:pt x="13350" y="282"/>
                    <a:pt x="12702" y="1400"/>
                  </a:cubicBezTo>
                  <a:cubicBezTo>
                    <a:pt x="11141" y="3362"/>
                    <a:pt x="10552" y="5801"/>
                    <a:pt x="10356" y="7627"/>
                  </a:cubicBezTo>
                  <a:cubicBezTo>
                    <a:pt x="10152" y="5801"/>
                    <a:pt x="9572" y="3362"/>
                    <a:pt x="8011" y="1400"/>
                  </a:cubicBezTo>
                  <a:cubicBezTo>
                    <a:pt x="7362" y="282"/>
                    <a:pt x="4658" y="1"/>
                    <a:pt x="4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 rot="-616215">
              <a:off x="5819115" y="1483590"/>
              <a:ext cx="1237077" cy="1077138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3" name="Google Shape;433;p25"/>
            <p:cNvGrpSpPr/>
            <p:nvPr/>
          </p:nvGrpSpPr>
          <p:grpSpPr>
            <a:xfrm flipH="1">
              <a:off x="4042595" y="1533884"/>
              <a:ext cx="3612879" cy="5483293"/>
              <a:chOff x="59525" y="470860"/>
              <a:chExt cx="4995684" cy="7581987"/>
            </a:xfrm>
          </p:grpSpPr>
          <p:sp>
            <p:nvSpPr>
              <p:cNvPr id="434" name="Google Shape;434;p25"/>
              <p:cNvSpPr/>
              <p:nvPr/>
            </p:nvSpPr>
            <p:spPr>
              <a:xfrm>
                <a:off x="59525" y="470860"/>
                <a:ext cx="4826029" cy="7581987"/>
              </a:xfrm>
              <a:custGeom>
                <a:rect b="b" l="l" r="r" t="t"/>
                <a:pathLst>
                  <a:path extrusionOk="0" h="188818" w="120185">
                    <a:moveTo>
                      <a:pt x="37265" y="0"/>
                    </a:moveTo>
                    <a:lnTo>
                      <a:pt x="36840" y="304"/>
                    </a:lnTo>
                    <a:cubicBezTo>
                      <a:pt x="39272" y="2037"/>
                      <a:pt x="42038" y="6687"/>
                      <a:pt x="41946" y="8906"/>
                    </a:cubicBezTo>
                    <a:cubicBezTo>
                      <a:pt x="41896" y="9819"/>
                      <a:pt x="41127" y="10477"/>
                      <a:pt x="40273" y="10477"/>
                    </a:cubicBezTo>
                    <a:cubicBezTo>
                      <a:pt x="40103" y="10477"/>
                      <a:pt x="39930" y="10451"/>
                      <a:pt x="39758" y="10396"/>
                    </a:cubicBezTo>
                    <a:cubicBezTo>
                      <a:pt x="36293" y="9271"/>
                      <a:pt x="32341" y="6171"/>
                      <a:pt x="29940" y="4073"/>
                    </a:cubicBezTo>
                    <a:lnTo>
                      <a:pt x="29393" y="4651"/>
                    </a:lnTo>
                    <a:cubicBezTo>
                      <a:pt x="31946" y="7326"/>
                      <a:pt x="36141" y="10791"/>
                      <a:pt x="40001" y="11855"/>
                    </a:cubicBezTo>
                    <a:cubicBezTo>
                      <a:pt x="40913" y="12098"/>
                      <a:pt x="41399" y="13040"/>
                      <a:pt x="41156" y="13922"/>
                    </a:cubicBezTo>
                    <a:cubicBezTo>
                      <a:pt x="38876" y="21946"/>
                      <a:pt x="32493" y="24438"/>
                      <a:pt x="29910" y="29515"/>
                    </a:cubicBezTo>
                    <a:cubicBezTo>
                      <a:pt x="28785" y="31581"/>
                      <a:pt x="27296" y="36657"/>
                      <a:pt x="27478" y="41095"/>
                    </a:cubicBezTo>
                    <a:cubicBezTo>
                      <a:pt x="27630" y="45168"/>
                      <a:pt x="30882" y="57387"/>
                      <a:pt x="29788" y="58816"/>
                    </a:cubicBezTo>
                    <a:cubicBezTo>
                      <a:pt x="29380" y="59360"/>
                      <a:pt x="28930" y="59605"/>
                      <a:pt x="28447" y="59605"/>
                    </a:cubicBezTo>
                    <a:cubicBezTo>
                      <a:pt x="25159" y="59605"/>
                      <a:pt x="20349" y="48235"/>
                      <a:pt x="16718" y="42828"/>
                    </a:cubicBezTo>
                    <a:cubicBezTo>
                      <a:pt x="13922" y="38694"/>
                      <a:pt x="14256" y="35898"/>
                      <a:pt x="7690" y="30092"/>
                    </a:cubicBezTo>
                    <a:cubicBezTo>
                      <a:pt x="5836" y="28420"/>
                      <a:pt x="3374" y="26597"/>
                      <a:pt x="1095" y="25593"/>
                    </a:cubicBezTo>
                    <a:lnTo>
                      <a:pt x="730" y="25958"/>
                    </a:lnTo>
                    <a:cubicBezTo>
                      <a:pt x="2341" y="30062"/>
                      <a:pt x="6687" y="36171"/>
                      <a:pt x="9484" y="38755"/>
                    </a:cubicBezTo>
                    <a:cubicBezTo>
                      <a:pt x="13040" y="42007"/>
                      <a:pt x="15988" y="42919"/>
                      <a:pt x="19454" y="50396"/>
                    </a:cubicBezTo>
                    <a:cubicBezTo>
                      <a:pt x="20335" y="52402"/>
                      <a:pt x="21186" y="54196"/>
                      <a:pt x="22007" y="55867"/>
                    </a:cubicBezTo>
                    <a:cubicBezTo>
                      <a:pt x="26900" y="66141"/>
                      <a:pt x="27873" y="77874"/>
                      <a:pt x="24682" y="88816"/>
                    </a:cubicBezTo>
                    <a:cubicBezTo>
                      <a:pt x="23162" y="93740"/>
                      <a:pt x="20517" y="98908"/>
                      <a:pt x="18754" y="110306"/>
                    </a:cubicBezTo>
                    <a:cubicBezTo>
                      <a:pt x="15168" y="132829"/>
                      <a:pt x="0" y="166416"/>
                      <a:pt x="13587" y="185869"/>
                    </a:cubicBezTo>
                    <a:cubicBezTo>
                      <a:pt x="15025" y="187883"/>
                      <a:pt x="19508" y="188818"/>
                      <a:pt x="24342" y="188818"/>
                    </a:cubicBezTo>
                    <a:cubicBezTo>
                      <a:pt x="29214" y="188818"/>
                      <a:pt x="34442" y="187867"/>
                      <a:pt x="37265" y="186113"/>
                    </a:cubicBezTo>
                    <a:lnTo>
                      <a:pt x="37539" y="185626"/>
                    </a:lnTo>
                    <a:cubicBezTo>
                      <a:pt x="15077" y="169547"/>
                      <a:pt x="26566" y="137115"/>
                      <a:pt x="29727" y="108969"/>
                    </a:cubicBezTo>
                    <a:cubicBezTo>
                      <a:pt x="30974" y="97509"/>
                      <a:pt x="34256" y="94956"/>
                      <a:pt x="34591" y="91795"/>
                    </a:cubicBezTo>
                    <a:cubicBezTo>
                      <a:pt x="34591" y="91704"/>
                      <a:pt x="32098" y="76050"/>
                      <a:pt x="55199" y="53953"/>
                    </a:cubicBezTo>
                    <a:cubicBezTo>
                      <a:pt x="59782" y="49931"/>
                      <a:pt x="67684" y="49057"/>
                      <a:pt x="75804" y="49057"/>
                    </a:cubicBezTo>
                    <a:cubicBezTo>
                      <a:pt x="82039" y="49057"/>
                      <a:pt x="88403" y="49572"/>
                      <a:pt x="93490" y="49572"/>
                    </a:cubicBezTo>
                    <a:cubicBezTo>
                      <a:pt x="96848" y="49572"/>
                      <a:pt x="99650" y="49348"/>
                      <a:pt x="101492" y="48603"/>
                    </a:cubicBezTo>
                    <a:cubicBezTo>
                      <a:pt x="109790" y="44834"/>
                      <a:pt x="117145" y="30214"/>
                      <a:pt x="120185" y="21642"/>
                    </a:cubicBezTo>
                    <a:lnTo>
                      <a:pt x="119699" y="21429"/>
                    </a:lnTo>
                    <a:cubicBezTo>
                      <a:pt x="115565" y="28025"/>
                      <a:pt x="108695" y="38542"/>
                      <a:pt x="102434" y="43132"/>
                    </a:cubicBezTo>
                    <a:cubicBezTo>
                      <a:pt x="100292" y="44633"/>
                      <a:pt x="99110" y="45031"/>
                      <a:pt x="96795" y="45031"/>
                    </a:cubicBezTo>
                    <a:cubicBezTo>
                      <a:pt x="95266" y="45031"/>
                      <a:pt x="93243" y="44857"/>
                      <a:pt x="90124" y="44712"/>
                    </a:cubicBezTo>
                    <a:cubicBezTo>
                      <a:pt x="87603" y="44553"/>
                      <a:pt x="85073" y="44469"/>
                      <a:pt x="82544" y="44469"/>
                    </a:cubicBezTo>
                    <a:cubicBezTo>
                      <a:pt x="80255" y="44469"/>
                      <a:pt x="77967" y="44538"/>
                      <a:pt x="75686" y="44682"/>
                    </a:cubicBezTo>
                    <a:cubicBezTo>
                      <a:pt x="58390" y="45928"/>
                      <a:pt x="54044" y="52372"/>
                      <a:pt x="53710" y="52524"/>
                    </a:cubicBezTo>
                    <a:cubicBezTo>
                      <a:pt x="53071" y="53223"/>
                      <a:pt x="46870" y="60214"/>
                      <a:pt x="40943" y="66719"/>
                    </a:cubicBezTo>
                    <a:cubicBezTo>
                      <a:pt x="40404" y="67321"/>
                      <a:pt x="39824" y="67560"/>
                      <a:pt x="39246" y="67560"/>
                    </a:cubicBezTo>
                    <a:cubicBezTo>
                      <a:pt x="38715" y="67560"/>
                      <a:pt x="38186" y="67359"/>
                      <a:pt x="37691" y="67053"/>
                    </a:cubicBezTo>
                    <a:cubicBezTo>
                      <a:pt x="35928" y="65959"/>
                      <a:pt x="35016" y="63892"/>
                      <a:pt x="35411" y="61855"/>
                    </a:cubicBezTo>
                    <a:cubicBezTo>
                      <a:pt x="37934" y="47266"/>
                      <a:pt x="48725" y="35533"/>
                      <a:pt x="72433" y="22280"/>
                    </a:cubicBezTo>
                    <a:cubicBezTo>
                      <a:pt x="80032" y="18055"/>
                      <a:pt x="80488" y="12979"/>
                      <a:pt x="82433" y="7508"/>
                    </a:cubicBezTo>
                    <a:lnTo>
                      <a:pt x="82008" y="7204"/>
                    </a:lnTo>
                    <a:cubicBezTo>
                      <a:pt x="80367" y="8420"/>
                      <a:pt x="75594" y="17144"/>
                      <a:pt x="72069" y="20213"/>
                    </a:cubicBezTo>
                    <a:cubicBezTo>
                      <a:pt x="68208" y="23739"/>
                      <a:pt x="60305" y="25624"/>
                      <a:pt x="55928" y="27752"/>
                    </a:cubicBezTo>
                    <a:lnTo>
                      <a:pt x="55351" y="28025"/>
                    </a:lnTo>
                    <a:cubicBezTo>
                      <a:pt x="42988" y="32020"/>
                      <a:pt x="40333" y="46495"/>
                      <a:pt x="34015" y="46495"/>
                    </a:cubicBezTo>
                    <a:cubicBezTo>
                      <a:pt x="33699" y="46495"/>
                      <a:pt x="33375" y="46459"/>
                      <a:pt x="33040" y="46384"/>
                    </a:cubicBezTo>
                    <a:cubicBezTo>
                      <a:pt x="27660" y="45199"/>
                      <a:pt x="32949" y="28846"/>
                      <a:pt x="36202" y="24347"/>
                    </a:cubicBezTo>
                    <a:cubicBezTo>
                      <a:pt x="38512" y="20852"/>
                      <a:pt x="42159" y="17782"/>
                      <a:pt x="42980" y="13162"/>
                    </a:cubicBezTo>
                    <a:cubicBezTo>
                      <a:pt x="43071" y="12554"/>
                      <a:pt x="43527" y="12067"/>
                      <a:pt x="44104" y="11885"/>
                    </a:cubicBezTo>
                    <a:cubicBezTo>
                      <a:pt x="47630" y="10821"/>
                      <a:pt x="50396" y="7113"/>
                      <a:pt x="51886" y="3709"/>
                    </a:cubicBezTo>
                    <a:lnTo>
                      <a:pt x="51217" y="3405"/>
                    </a:lnTo>
                    <a:cubicBezTo>
                      <a:pt x="49880" y="5715"/>
                      <a:pt x="47782" y="8481"/>
                      <a:pt x="45351" y="9909"/>
                    </a:cubicBezTo>
                    <a:cubicBezTo>
                      <a:pt x="45082" y="10064"/>
                      <a:pt x="44794" y="10136"/>
                      <a:pt x="44511" y="10136"/>
                    </a:cubicBezTo>
                    <a:cubicBezTo>
                      <a:pt x="43740" y="10136"/>
                      <a:pt x="43014" y="9600"/>
                      <a:pt x="42858" y="8754"/>
                    </a:cubicBezTo>
                    <a:cubicBezTo>
                      <a:pt x="42159" y="5289"/>
                      <a:pt x="40062" y="1703"/>
                      <a:pt x="37265" y="0"/>
                    </a:cubicBez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25"/>
              <p:cNvSpPr/>
              <p:nvPr/>
            </p:nvSpPr>
            <p:spPr>
              <a:xfrm>
                <a:off x="4773564" y="1752933"/>
                <a:ext cx="277277" cy="42388"/>
              </a:xfrm>
              <a:custGeom>
                <a:rect b="b" l="l" r="r" t="t"/>
                <a:pathLst>
                  <a:path extrusionOk="0" fill="none" h="883" w="5776">
                    <a:moveTo>
                      <a:pt x="1" y="396"/>
                    </a:moveTo>
                    <a:cubicBezTo>
                      <a:pt x="1946" y="669"/>
                      <a:pt x="4469" y="882"/>
                      <a:pt x="5776" y="1"/>
                    </a:cubicBezTo>
                  </a:path>
                </a:pathLst>
              </a:custGeom>
              <a:noFill/>
              <a:ln cap="flat" cmpd="sng" w="7600">
                <a:solidFill>
                  <a:srgbClr val="FA2F2F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25"/>
              <p:cNvSpPr/>
              <p:nvPr/>
            </p:nvSpPr>
            <p:spPr>
              <a:xfrm>
                <a:off x="4172413" y="1539220"/>
                <a:ext cx="871147" cy="423164"/>
              </a:xfrm>
              <a:custGeom>
                <a:rect b="b" l="l" r="r" t="t"/>
                <a:pathLst>
                  <a:path extrusionOk="0" h="8815" w="18147">
                    <a:moveTo>
                      <a:pt x="16100" y="0"/>
                    </a:moveTo>
                    <a:cubicBezTo>
                      <a:pt x="15196" y="0"/>
                      <a:pt x="14128" y="1309"/>
                      <a:pt x="13001" y="1309"/>
                    </a:cubicBezTo>
                    <a:cubicBezTo>
                      <a:pt x="12763" y="1309"/>
                      <a:pt x="12523" y="1251"/>
                      <a:pt x="12280" y="1109"/>
                    </a:cubicBezTo>
                    <a:cubicBezTo>
                      <a:pt x="11378" y="583"/>
                      <a:pt x="10511" y="266"/>
                      <a:pt x="9642" y="266"/>
                    </a:cubicBezTo>
                    <a:cubicBezTo>
                      <a:pt x="9106" y="266"/>
                      <a:pt x="8570" y="387"/>
                      <a:pt x="8025" y="653"/>
                    </a:cubicBezTo>
                    <a:cubicBezTo>
                      <a:pt x="6596" y="1352"/>
                      <a:pt x="6627" y="3419"/>
                      <a:pt x="1156" y="4362"/>
                    </a:cubicBezTo>
                    <a:cubicBezTo>
                      <a:pt x="1" y="4544"/>
                      <a:pt x="4013" y="7280"/>
                      <a:pt x="5533" y="7979"/>
                    </a:cubicBezTo>
                    <a:cubicBezTo>
                      <a:pt x="6877" y="8581"/>
                      <a:pt x="8000" y="8815"/>
                      <a:pt x="8932" y="8815"/>
                    </a:cubicBezTo>
                    <a:cubicBezTo>
                      <a:pt x="11245" y="8815"/>
                      <a:pt x="12377" y="7373"/>
                      <a:pt x="12767" y="6550"/>
                    </a:cubicBezTo>
                    <a:cubicBezTo>
                      <a:pt x="13162" y="5699"/>
                      <a:pt x="15046" y="6185"/>
                      <a:pt x="14986" y="5760"/>
                    </a:cubicBezTo>
                    <a:cubicBezTo>
                      <a:pt x="14931" y="5267"/>
                      <a:pt x="14778" y="5021"/>
                      <a:pt x="13352" y="5021"/>
                    </a:cubicBezTo>
                    <a:cubicBezTo>
                      <a:pt x="13193" y="5021"/>
                      <a:pt x="13019" y="5024"/>
                      <a:pt x="12828" y="5030"/>
                    </a:cubicBezTo>
                    <a:cubicBezTo>
                      <a:pt x="14560" y="4787"/>
                      <a:pt x="18147" y="4149"/>
                      <a:pt x="17995" y="2963"/>
                    </a:cubicBezTo>
                    <a:cubicBezTo>
                      <a:pt x="17812" y="1808"/>
                      <a:pt x="17387" y="258"/>
                      <a:pt x="16262" y="15"/>
                    </a:cubicBezTo>
                    <a:cubicBezTo>
                      <a:pt x="16209" y="5"/>
                      <a:pt x="16155" y="0"/>
                      <a:pt x="16100" y="0"/>
                    </a:cubicBezTo>
                    <a:close/>
                  </a:path>
                </a:pathLst>
              </a:custGeom>
              <a:solidFill>
                <a:srgbClr val="1A9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25"/>
              <p:cNvSpPr/>
              <p:nvPr/>
            </p:nvSpPr>
            <p:spPr>
              <a:xfrm>
                <a:off x="4052787" y="1800792"/>
                <a:ext cx="199941" cy="165857"/>
              </a:xfrm>
              <a:custGeom>
                <a:rect b="b" l="l" r="r" t="t"/>
                <a:pathLst>
                  <a:path extrusionOk="0" h="3455" w="4165">
                    <a:moveTo>
                      <a:pt x="2883" y="1"/>
                    </a:moveTo>
                    <a:cubicBezTo>
                      <a:pt x="2845" y="1"/>
                      <a:pt x="2806" y="3"/>
                      <a:pt x="2766" y="7"/>
                    </a:cubicBezTo>
                    <a:lnTo>
                      <a:pt x="942" y="280"/>
                    </a:lnTo>
                    <a:cubicBezTo>
                      <a:pt x="395" y="341"/>
                      <a:pt x="0" y="888"/>
                      <a:pt x="61" y="1435"/>
                    </a:cubicBezTo>
                    <a:lnTo>
                      <a:pt x="213" y="2560"/>
                    </a:lnTo>
                    <a:cubicBezTo>
                      <a:pt x="295" y="3082"/>
                      <a:pt x="725" y="3455"/>
                      <a:pt x="1233" y="3455"/>
                    </a:cubicBezTo>
                    <a:cubicBezTo>
                      <a:pt x="1287" y="3455"/>
                      <a:pt x="1342" y="3450"/>
                      <a:pt x="1398" y="3441"/>
                    </a:cubicBezTo>
                    <a:lnTo>
                      <a:pt x="3222" y="3198"/>
                    </a:lnTo>
                    <a:cubicBezTo>
                      <a:pt x="3800" y="3107"/>
                      <a:pt x="4164" y="2590"/>
                      <a:pt x="4104" y="2013"/>
                    </a:cubicBezTo>
                    <a:lnTo>
                      <a:pt x="3952" y="888"/>
                    </a:lnTo>
                    <a:cubicBezTo>
                      <a:pt x="3867" y="378"/>
                      <a:pt x="3412" y="1"/>
                      <a:pt x="2883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25"/>
              <p:cNvSpPr/>
              <p:nvPr/>
            </p:nvSpPr>
            <p:spPr>
              <a:xfrm>
                <a:off x="3882038" y="1602873"/>
                <a:ext cx="194132" cy="200997"/>
              </a:xfrm>
              <a:custGeom>
                <a:rect b="b" l="l" r="r" t="t"/>
                <a:pathLst>
                  <a:path extrusionOk="0" h="4187" w="4044">
                    <a:moveTo>
                      <a:pt x="2219" y="0"/>
                    </a:moveTo>
                    <a:cubicBezTo>
                      <a:pt x="2107" y="0"/>
                      <a:pt x="1994" y="18"/>
                      <a:pt x="1885" y="57"/>
                    </a:cubicBezTo>
                    <a:lnTo>
                      <a:pt x="821" y="452"/>
                    </a:lnTo>
                    <a:cubicBezTo>
                      <a:pt x="274" y="665"/>
                      <a:pt x="1" y="1242"/>
                      <a:pt x="214" y="1789"/>
                    </a:cubicBezTo>
                    <a:lnTo>
                      <a:pt x="852" y="3522"/>
                    </a:lnTo>
                    <a:cubicBezTo>
                      <a:pt x="1020" y="3930"/>
                      <a:pt x="1415" y="4186"/>
                      <a:pt x="1844" y="4186"/>
                    </a:cubicBezTo>
                    <a:cubicBezTo>
                      <a:pt x="1958" y="4186"/>
                      <a:pt x="2074" y="4168"/>
                      <a:pt x="2189" y="4130"/>
                    </a:cubicBezTo>
                    <a:lnTo>
                      <a:pt x="3253" y="3735"/>
                    </a:lnTo>
                    <a:cubicBezTo>
                      <a:pt x="3770" y="3522"/>
                      <a:pt x="4043" y="2944"/>
                      <a:pt x="3861" y="2397"/>
                    </a:cubicBezTo>
                    <a:lnTo>
                      <a:pt x="3223" y="665"/>
                    </a:lnTo>
                    <a:cubicBezTo>
                      <a:pt x="3055" y="257"/>
                      <a:pt x="2640" y="0"/>
                      <a:pt x="2219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25"/>
              <p:cNvSpPr/>
              <p:nvPr/>
            </p:nvSpPr>
            <p:spPr>
              <a:xfrm>
                <a:off x="3682150" y="1433756"/>
                <a:ext cx="213094" cy="178963"/>
              </a:xfrm>
              <a:custGeom>
                <a:rect b="b" l="l" r="r" t="t"/>
                <a:pathLst>
                  <a:path extrusionOk="0" h="3728" w="4439">
                    <a:moveTo>
                      <a:pt x="1531" y="1"/>
                    </a:moveTo>
                    <a:cubicBezTo>
                      <a:pt x="1095" y="1"/>
                      <a:pt x="694" y="283"/>
                      <a:pt x="548" y="723"/>
                    </a:cubicBezTo>
                    <a:lnTo>
                      <a:pt x="183" y="1786"/>
                    </a:lnTo>
                    <a:cubicBezTo>
                      <a:pt x="1" y="2334"/>
                      <a:pt x="305" y="2911"/>
                      <a:pt x="852" y="3093"/>
                    </a:cubicBezTo>
                    <a:lnTo>
                      <a:pt x="2584" y="3671"/>
                    </a:lnTo>
                    <a:cubicBezTo>
                      <a:pt x="2698" y="3709"/>
                      <a:pt x="2814" y="3727"/>
                      <a:pt x="2927" y="3727"/>
                    </a:cubicBezTo>
                    <a:cubicBezTo>
                      <a:pt x="3355" y="3727"/>
                      <a:pt x="3747" y="3466"/>
                      <a:pt x="3891" y="3033"/>
                    </a:cubicBezTo>
                    <a:lnTo>
                      <a:pt x="4256" y="1969"/>
                    </a:lnTo>
                    <a:cubicBezTo>
                      <a:pt x="4438" y="1422"/>
                      <a:pt x="4134" y="814"/>
                      <a:pt x="3618" y="631"/>
                    </a:cubicBezTo>
                    <a:lnTo>
                      <a:pt x="1855" y="54"/>
                    </a:lnTo>
                    <a:cubicBezTo>
                      <a:pt x="1747" y="18"/>
                      <a:pt x="1638" y="1"/>
                      <a:pt x="1531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5"/>
              <p:cNvSpPr/>
              <p:nvPr/>
            </p:nvSpPr>
            <p:spPr>
              <a:xfrm>
                <a:off x="3403488" y="1479503"/>
                <a:ext cx="215974" cy="196772"/>
              </a:xfrm>
              <a:custGeom>
                <a:rect b="b" l="l" r="r" t="t"/>
                <a:pathLst>
                  <a:path extrusionOk="0" h="4099" w="4499">
                    <a:moveTo>
                      <a:pt x="2618" y="0"/>
                    </a:moveTo>
                    <a:cubicBezTo>
                      <a:pt x="2393" y="0"/>
                      <a:pt x="2166" y="73"/>
                      <a:pt x="1976" y="226"/>
                    </a:cubicBezTo>
                    <a:lnTo>
                      <a:pt x="547" y="1350"/>
                    </a:lnTo>
                    <a:cubicBezTo>
                      <a:pt x="91" y="1715"/>
                      <a:pt x="0" y="2353"/>
                      <a:pt x="365" y="2809"/>
                    </a:cubicBezTo>
                    <a:lnTo>
                      <a:pt x="1064" y="3691"/>
                    </a:lnTo>
                    <a:cubicBezTo>
                      <a:pt x="1276" y="3956"/>
                      <a:pt x="1582" y="4098"/>
                      <a:pt x="1890" y="4098"/>
                    </a:cubicBezTo>
                    <a:cubicBezTo>
                      <a:pt x="2110" y="4098"/>
                      <a:pt x="2333" y="4025"/>
                      <a:pt x="2523" y="3873"/>
                    </a:cubicBezTo>
                    <a:lnTo>
                      <a:pt x="3951" y="2748"/>
                    </a:lnTo>
                    <a:cubicBezTo>
                      <a:pt x="4407" y="2384"/>
                      <a:pt x="4499" y="1745"/>
                      <a:pt x="4134" y="1289"/>
                    </a:cubicBezTo>
                    <a:lnTo>
                      <a:pt x="3435" y="408"/>
                    </a:lnTo>
                    <a:cubicBezTo>
                      <a:pt x="3240" y="142"/>
                      <a:pt x="2932" y="0"/>
                      <a:pt x="2618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25"/>
              <p:cNvSpPr/>
              <p:nvPr/>
            </p:nvSpPr>
            <p:spPr>
              <a:xfrm>
                <a:off x="3323226" y="1735363"/>
                <a:ext cx="160529" cy="189860"/>
              </a:xfrm>
              <a:custGeom>
                <a:rect b="b" l="l" r="r" t="t"/>
                <a:pathLst>
                  <a:path extrusionOk="0" h="3955" w="3344">
                    <a:moveTo>
                      <a:pt x="2216" y="0"/>
                    </a:moveTo>
                    <a:cubicBezTo>
                      <a:pt x="2197" y="0"/>
                      <a:pt x="2178" y="1"/>
                      <a:pt x="2158" y="2"/>
                    </a:cubicBezTo>
                    <a:lnTo>
                      <a:pt x="1034" y="32"/>
                    </a:lnTo>
                    <a:cubicBezTo>
                      <a:pt x="456" y="63"/>
                      <a:pt x="0" y="549"/>
                      <a:pt x="31" y="1127"/>
                    </a:cubicBezTo>
                    <a:lnTo>
                      <a:pt x="122" y="2950"/>
                    </a:lnTo>
                    <a:cubicBezTo>
                      <a:pt x="151" y="3510"/>
                      <a:pt x="608" y="3955"/>
                      <a:pt x="1162" y="3955"/>
                    </a:cubicBezTo>
                    <a:cubicBezTo>
                      <a:pt x="1180" y="3955"/>
                      <a:pt x="1198" y="3954"/>
                      <a:pt x="1216" y="3953"/>
                    </a:cubicBezTo>
                    <a:lnTo>
                      <a:pt x="2341" y="3893"/>
                    </a:lnTo>
                    <a:cubicBezTo>
                      <a:pt x="2918" y="3862"/>
                      <a:pt x="3344" y="3376"/>
                      <a:pt x="3313" y="2829"/>
                    </a:cubicBezTo>
                    <a:lnTo>
                      <a:pt x="3253" y="975"/>
                    </a:lnTo>
                    <a:cubicBezTo>
                      <a:pt x="3223" y="417"/>
                      <a:pt x="2768" y="0"/>
                      <a:pt x="2216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25"/>
              <p:cNvSpPr/>
              <p:nvPr/>
            </p:nvSpPr>
            <p:spPr>
              <a:xfrm>
                <a:off x="3358221" y="2028666"/>
                <a:ext cx="160577" cy="189860"/>
              </a:xfrm>
              <a:custGeom>
                <a:rect b="b" l="l" r="r" t="t"/>
                <a:pathLst>
                  <a:path extrusionOk="0" h="3955" w="3345">
                    <a:moveTo>
                      <a:pt x="2183" y="0"/>
                    </a:moveTo>
                    <a:cubicBezTo>
                      <a:pt x="2165" y="0"/>
                      <a:pt x="2147" y="1"/>
                      <a:pt x="2128" y="1"/>
                    </a:cubicBezTo>
                    <a:lnTo>
                      <a:pt x="1004" y="62"/>
                    </a:lnTo>
                    <a:cubicBezTo>
                      <a:pt x="426" y="93"/>
                      <a:pt x="1" y="579"/>
                      <a:pt x="31" y="1126"/>
                    </a:cubicBezTo>
                    <a:lnTo>
                      <a:pt x="122" y="2980"/>
                    </a:lnTo>
                    <a:cubicBezTo>
                      <a:pt x="152" y="3538"/>
                      <a:pt x="578" y="3954"/>
                      <a:pt x="1128" y="3954"/>
                    </a:cubicBezTo>
                    <a:cubicBezTo>
                      <a:pt x="1147" y="3954"/>
                      <a:pt x="1167" y="3954"/>
                      <a:pt x="1186" y="3953"/>
                    </a:cubicBezTo>
                    <a:lnTo>
                      <a:pt x="2311" y="3923"/>
                    </a:lnTo>
                    <a:cubicBezTo>
                      <a:pt x="2888" y="3892"/>
                      <a:pt x="3344" y="3406"/>
                      <a:pt x="3314" y="2828"/>
                    </a:cubicBezTo>
                    <a:lnTo>
                      <a:pt x="3223" y="1005"/>
                    </a:lnTo>
                    <a:cubicBezTo>
                      <a:pt x="3193" y="445"/>
                      <a:pt x="2736" y="0"/>
                      <a:pt x="218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5"/>
              <p:cNvSpPr/>
              <p:nvPr/>
            </p:nvSpPr>
            <p:spPr>
              <a:xfrm>
                <a:off x="3224002" y="2275838"/>
                <a:ext cx="210166" cy="200325"/>
              </a:xfrm>
              <a:custGeom>
                <a:rect b="b" l="l" r="r" t="t"/>
                <a:pathLst>
                  <a:path extrusionOk="0" h="4173" w="4378">
                    <a:moveTo>
                      <a:pt x="2405" y="1"/>
                    </a:moveTo>
                    <a:cubicBezTo>
                      <a:pt x="2138" y="1"/>
                      <a:pt x="1873" y="107"/>
                      <a:pt x="1672" y="324"/>
                    </a:cubicBezTo>
                    <a:lnTo>
                      <a:pt x="395" y="1631"/>
                    </a:lnTo>
                    <a:cubicBezTo>
                      <a:pt x="0" y="2056"/>
                      <a:pt x="0" y="2725"/>
                      <a:pt x="426" y="3120"/>
                    </a:cubicBezTo>
                    <a:lnTo>
                      <a:pt x="1247" y="3880"/>
                    </a:lnTo>
                    <a:cubicBezTo>
                      <a:pt x="1440" y="4074"/>
                      <a:pt x="1700" y="4173"/>
                      <a:pt x="1961" y="4173"/>
                    </a:cubicBezTo>
                    <a:cubicBezTo>
                      <a:pt x="2232" y="4173"/>
                      <a:pt x="2504" y="4066"/>
                      <a:pt x="2706" y="3850"/>
                    </a:cubicBezTo>
                    <a:lnTo>
                      <a:pt x="3982" y="2543"/>
                    </a:lnTo>
                    <a:cubicBezTo>
                      <a:pt x="4377" y="2117"/>
                      <a:pt x="4347" y="1479"/>
                      <a:pt x="3952" y="1084"/>
                    </a:cubicBezTo>
                    <a:lnTo>
                      <a:pt x="3131" y="293"/>
                    </a:lnTo>
                    <a:cubicBezTo>
                      <a:pt x="2922" y="99"/>
                      <a:pt x="2662" y="1"/>
                      <a:pt x="2405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5"/>
              <p:cNvSpPr/>
              <p:nvPr/>
            </p:nvSpPr>
            <p:spPr>
              <a:xfrm>
                <a:off x="2888408" y="2399064"/>
                <a:ext cx="198501" cy="162593"/>
              </a:xfrm>
              <a:custGeom>
                <a:rect b="b" l="l" r="r" t="t"/>
                <a:pathLst>
                  <a:path extrusionOk="0" h="3387" w="4135">
                    <a:moveTo>
                      <a:pt x="1203" y="0"/>
                    </a:moveTo>
                    <a:cubicBezTo>
                      <a:pt x="696" y="0"/>
                      <a:pt x="240" y="406"/>
                      <a:pt x="183" y="918"/>
                    </a:cubicBezTo>
                    <a:lnTo>
                      <a:pt x="61" y="2042"/>
                    </a:lnTo>
                    <a:cubicBezTo>
                      <a:pt x="0" y="2620"/>
                      <a:pt x="426" y="3137"/>
                      <a:pt x="973" y="3197"/>
                    </a:cubicBezTo>
                    <a:lnTo>
                      <a:pt x="2797" y="3380"/>
                    </a:lnTo>
                    <a:cubicBezTo>
                      <a:pt x="2836" y="3384"/>
                      <a:pt x="2875" y="3386"/>
                      <a:pt x="2914" y="3386"/>
                    </a:cubicBezTo>
                    <a:cubicBezTo>
                      <a:pt x="3442" y="3386"/>
                      <a:pt x="3895" y="3006"/>
                      <a:pt x="3952" y="2468"/>
                    </a:cubicBezTo>
                    <a:lnTo>
                      <a:pt x="4073" y="1343"/>
                    </a:lnTo>
                    <a:cubicBezTo>
                      <a:pt x="4134" y="766"/>
                      <a:pt x="3709" y="249"/>
                      <a:pt x="3131" y="188"/>
                    </a:cubicBezTo>
                    <a:lnTo>
                      <a:pt x="1307" y="6"/>
                    </a:lnTo>
                    <a:cubicBezTo>
                      <a:pt x="1272" y="2"/>
                      <a:pt x="1237" y="0"/>
                      <a:pt x="120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5"/>
              <p:cNvSpPr/>
              <p:nvPr/>
            </p:nvSpPr>
            <p:spPr>
              <a:xfrm>
                <a:off x="2634516" y="2209209"/>
                <a:ext cx="210166" cy="201429"/>
              </a:xfrm>
              <a:custGeom>
                <a:rect b="b" l="l" r="r" t="t"/>
                <a:pathLst>
                  <a:path extrusionOk="0" h="4196" w="4378">
                    <a:moveTo>
                      <a:pt x="1988" y="0"/>
                    </a:moveTo>
                    <a:cubicBezTo>
                      <a:pt x="1746" y="0"/>
                      <a:pt x="1504" y="84"/>
                      <a:pt x="1307" y="253"/>
                    </a:cubicBezTo>
                    <a:lnTo>
                      <a:pt x="456" y="1013"/>
                    </a:lnTo>
                    <a:cubicBezTo>
                      <a:pt x="31" y="1377"/>
                      <a:pt x="0" y="2046"/>
                      <a:pt x="365" y="2472"/>
                    </a:cubicBezTo>
                    <a:lnTo>
                      <a:pt x="1581" y="3839"/>
                    </a:lnTo>
                    <a:cubicBezTo>
                      <a:pt x="1797" y="4072"/>
                      <a:pt x="2085" y="4195"/>
                      <a:pt x="2372" y="4195"/>
                    </a:cubicBezTo>
                    <a:cubicBezTo>
                      <a:pt x="2610" y="4195"/>
                      <a:pt x="2847" y="4110"/>
                      <a:pt x="3040" y="3931"/>
                    </a:cubicBezTo>
                    <a:lnTo>
                      <a:pt x="3891" y="3171"/>
                    </a:lnTo>
                    <a:cubicBezTo>
                      <a:pt x="4317" y="2806"/>
                      <a:pt x="4377" y="2137"/>
                      <a:pt x="3982" y="1712"/>
                    </a:cubicBezTo>
                    <a:lnTo>
                      <a:pt x="2766" y="344"/>
                    </a:lnTo>
                    <a:cubicBezTo>
                      <a:pt x="2554" y="115"/>
                      <a:pt x="2270" y="0"/>
                      <a:pt x="1988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25"/>
              <p:cNvSpPr/>
              <p:nvPr/>
            </p:nvSpPr>
            <p:spPr>
              <a:xfrm>
                <a:off x="2173440" y="1923922"/>
                <a:ext cx="208726" cy="173730"/>
              </a:xfrm>
              <a:custGeom>
                <a:rect b="b" l="l" r="r" t="t"/>
                <a:pathLst>
                  <a:path extrusionOk="0" h="3619" w="4348">
                    <a:moveTo>
                      <a:pt x="2903" y="0"/>
                    </a:moveTo>
                    <a:cubicBezTo>
                      <a:pt x="2827" y="0"/>
                      <a:pt x="2751" y="9"/>
                      <a:pt x="2675" y="25"/>
                    </a:cubicBezTo>
                    <a:lnTo>
                      <a:pt x="882" y="481"/>
                    </a:lnTo>
                    <a:cubicBezTo>
                      <a:pt x="335" y="633"/>
                      <a:pt x="0" y="1211"/>
                      <a:pt x="152" y="1758"/>
                    </a:cubicBezTo>
                    <a:lnTo>
                      <a:pt x="426" y="2852"/>
                    </a:lnTo>
                    <a:cubicBezTo>
                      <a:pt x="553" y="3310"/>
                      <a:pt x="956" y="3618"/>
                      <a:pt x="1423" y="3618"/>
                    </a:cubicBezTo>
                    <a:cubicBezTo>
                      <a:pt x="1514" y="3618"/>
                      <a:pt x="1608" y="3607"/>
                      <a:pt x="1703" y="3582"/>
                    </a:cubicBezTo>
                    <a:lnTo>
                      <a:pt x="3466" y="3126"/>
                    </a:lnTo>
                    <a:cubicBezTo>
                      <a:pt x="4013" y="3004"/>
                      <a:pt x="4347" y="2427"/>
                      <a:pt x="4225" y="1880"/>
                    </a:cubicBezTo>
                    <a:lnTo>
                      <a:pt x="3921" y="785"/>
                    </a:lnTo>
                    <a:cubicBezTo>
                      <a:pt x="3817" y="314"/>
                      <a:pt x="3374" y="0"/>
                      <a:pt x="290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25"/>
              <p:cNvSpPr/>
              <p:nvPr/>
            </p:nvSpPr>
            <p:spPr>
              <a:xfrm>
                <a:off x="1916620" y="2065629"/>
                <a:ext cx="210166" cy="202005"/>
              </a:xfrm>
              <a:custGeom>
                <a:rect b="b" l="l" r="r" t="t"/>
                <a:pathLst>
                  <a:path extrusionOk="0" h="4208" w="4378">
                    <a:moveTo>
                      <a:pt x="2347" y="0"/>
                    </a:moveTo>
                    <a:cubicBezTo>
                      <a:pt x="2055" y="0"/>
                      <a:pt x="1767" y="124"/>
                      <a:pt x="1551" y="356"/>
                    </a:cubicBezTo>
                    <a:lnTo>
                      <a:pt x="366" y="1754"/>
                    </a:lnTo>
                    <a:cubicBezTo>
                      <a:pt x="1" y="2210"/>
                      <a:pt x="62" y="2849"/>
                      <a:pt x="487" y="3213"/>
                    </a:cubicBezTo>
                    <a:lnTo>
                      <a:pt x="1338" y="3943"/>
                    </a:lnTo>
                    <a:cubicBezTo>
                      <a:pt x="1531" y="4122"/>
                      <a:pt x="1775" y="4208"/>
                      <a:pt x="2017" y="4208"/>
                    </a:cubicBezTo>
                    <a:cubicBezTo>
                      <a:pt x="2308" y="4208"/>
                      <a:pt x="2598" y="4084"/>
                      <a:pt x="2797" y="3852"/>
                    </a:cubicBezTo>
                    <a:lnTo>
                      <a:pt x="3983" y="2453"/>
                    </a:lnTo>
                    <a:cubicBezTo>
                      <a:pt x="4378" y="1997"/>
                      <a:pt x="4317" y="1359"/>
                      <a:pt x="3891" y="994"/>
                    </a:cubicBezTo>
                    <a:lnTo>
                      <a:pt x="3040" y="265"/>
                    </a:lnTo>
                    <a:cubicBezTo>
                      <a:pt x="2833" y="86"/>
                      <a:pt x="2589" y="0"/>
                      <a:pt x="2347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25"/>
              <p:cNvSpPr/>
              <p:nvPr/>
            </p:nvSpPr>
            <p:spPr>
              <a:xfrm>
                <a:off x="1865544" y="2376166"/>
                <a:ext cx="148912" cy="157264"/>
              </a:xfrm>
              <a:custGeom>
                <a:rect b="b" l="l" r="r" t="t"/>
                <a:pathLst>
                  <a:path extrusionOk="0" h="3276" w="3102">
                    <a:moveTo>
                      <a:pt x="1481" y="0"/>
                    </a:moveTo>
                    <a:cubicBezTo>
                      <a:pt x="1003" y="0"/>
                      <a:pt x="586" y="290"/>
                      <a:pt x="457" y="757"/>
                    </a:cubicBezTo>
                    <a:lnTo>
                      <a:pt x="153" y="1820"/>
                    </a:lnTo>
                    <a:cubicBezTo>
                      <a:pt x="1" y="2398"/>
                      <a:pt x="335" y="2945"/>
                      <a:pt x="882" y="3097"/>
                    </a:cubicBezTo>
                    <a:lnTo>
                      <a:pt x="1399" y="3249"/>
                    </a:lnTo>
                    <a:cubicBezTo>
                      <a:pt x="1480" y="3267"/>
                      <a:pt x="1561" y="3276"/>
                      <a:pt x="1642" y="3276"/>
                    </a:cubicBezTo>
                    <a:cubicBezTo>
                      <a:pt x="2107" y="3276"/>
                      <a:pt x="2546" y="2986"/>
                      <a:pt x="2676" y="2519"/>
                    </a:cubicBezTo>
                    <a:lnTo>
                      <a:pt x="2949" y="1456"/>
                    </a:lnTo>
                    <a:cubicBezTo>
                      <a:pt x="3101" y="908"/>
                      <a:pt x="2797" y="331"/>
                      <a:pt x="2220" y="179"/>
                    </a:cubicBezTo>
                    <a:lnTo>
                      <a:pt x="1733" y="27"/>
                    </a:lnTo>
                    <a:cubicBezTo>
                      <a:pt x="1648" y="9"/>
                      <a:pt x="1564" y="0"/>
                      <a:pt x="148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25"/>
              <p:cNvSpPr/>
              <p:nvPr/>
            </p:nvSpPr>
            <p:spPr>
              <a:xfrm>
                <a:off x="1814516" y="2629962"/>
                <a:ext cx="103643" cy="119532"/>
              </a:xfrm>
              <a:custGeom>
                <a:rect b="b" l="l" r="r" t="t"/>
                <a:pathLst>
                  <a:path extrusionOk="0" h="2490" w="2159">
                    <a:moveTo>
                      <a:pt x="1197" y="0"/>
                    </a:moveTo>
                    <a:cubicBezTo>
                      <a:pt x="796" y="0"/>
                      <a:pt x="437" y="259"/>
                      <a:pt x="334" y="667"/>
                    </a:cubicBezTo>
                    <a:lnTo>
                      <a:pt x="122" y="1366"/>
                    </a:lnTo>
                    <a:cubicBezTo>
                      <a:pt x="0" y="1853"/>
                      <a:pt x="274" y="2339"/>
                      <a:pt x="760" y="2460"/>
                    </a:cubicBezTo>
                    <a:cubicBezTo>
                      <a:pt x="833" y="2480"/>
                      <a:pt x="907" y="2489"/>
                      <a:pt x="981" y="2489"/>
                    </a:cubicBezTo>
                    <a:cubicBezTo>
                      <a:pt x="1364" y="2489"/>
                      <a:pt x="1727" y="2235"/>
                      <a:pt x="1854" y="1853"/>
                    </a:cubicBezTo>
                    <a:lnTo>
                      <a:pt x="2037" y="1123"/>
                    </a:lnTo>
                    <a:cubicBezTo>
                      <a:pt x="2158" y="667"/>
                      <a:pt x="1885" y="181"/>
                      <a:pt x="1429" y="29"/>
                    </a:cubicBezTo>
                    <a:cubicBezTo>
                      <a:pt x="1351" y="9"/>
                      <a:pt x="1273" y="0"/>
                      <a:pt x="1197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25"/>
              <p:cNvSpPr/>
              <p:nvPr/>
            </p:nvSpPr>
            <p:spPr>
              <a:xfrm>
                <a:off x="2347070" y="1894496"/>
                <a:ext cx="173682" cy="77768"/>
              </a:xfrm>
              <a:custGeom>
                <a:rect b="b" l="l" r="r" t="t"/>
                <a:pathLst>
                  <a:path extrusionOk="0" h="1620" w="3618">
                    <a:moveTo>
                      <a:pt x="1" y="0"/>
                    </a:moveTo>
                    <a:cubicBezTo>
                      <a:pt x="61" y="152"/>
                      <a:pt x="183" y="304"/>
                      <a:pt x="335" y="395"/>
                    </a:cubicBezTo>
                    <a:lnTo>
                      <a:pt x="1855" y="1429"/>
                    </a:lnTo>
                    <a:cubicBezTo>
                      <a:pt x="2031" y="1558"/>
                      <a:pt x="2234" y="1619"/>
                      <a:pt x="2437" y="1619"/>
                    </a:cubicBezTo>
                    <a:cubicBezTo>
                      <a:pt x="2759" y="1619"/>
                      <a:pt x="3078" y="1465"/>
                      <a:pt x="3283" y="1186"/>
                    </a:cubicBezTo>
                    <a:lnTo>
                      <a:pt x="3618" y="699"/>
                    </a:lnTo>
                    <a:cubicBezTo>
                      <a:pt x="2463" y="213"/>
                      <a:pt x="1216" y="0"/>
                      <a:pt x="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25"/>
              <p:cNvSpPr/>
              <p:nvPr/>
            </p:nvSpPr>
            <p:spPr>
              <a:xfrm>
                <a:off x="3008033" y="2326386"/>
                <a:ext cx="188276" cy="97450"/>
              </a:xfrm>
              <a:custGeom>
                <a:rect b="b" l="l" r="r" t="t"/>
                <a:pathLst>
                  <a:path extrusionOk="0" h="2030" w="3922">
                    <a:moveTo>
                      <a:pt x="3922" y="0"/>
                    </a:moveTo>
                    <a:cubicBezTo>
                      <a:pt x="3405" y="274"/>
                      <a:pt x="2858" y="456"/>
                      <a:pt x="2280" y="517"/>
                    </a:cubicBezTo>
                    <a:cubicBezTo>
                      <a:pt x="1647" y="644"/>
                      <a:pt x="1014" y="707"/>
                      <a:pt x="381" y="707"/>
                    </a:cubicBezTo>
                    <a:cubicBezTo>
                      <a:pt x="254" y="707"/>
                      <a:pt x="127" y="704"/>
                      <a:pt x="1" y="699"/>
                    </a:cubicBezTo>
                    <a:lnTo>
                      <a:pt x="1" y="699"/>
                    </a:lnTo>
                    <a:cubicBezTo>
                      <a:pt x="31" y="730"/>
                      <a:pt x="92" y="760"/>
                      <a:pt x="122" y="790"/>
                    </a:cubicBezTo>
                    <a:lnTo>
                      <a:pt x="1642" y="1854"/>
                    </a:lnTo>
                    <a:cubicBezTo>
                      <a:pt x="1818" y="1971"/>
                      <a:pt x="2024" y="2030"/>
                      <a:pt x="2230" y="2030"/>
                    </a:cubicBezTo>
                    <a:cubicBezTo>
                      <a:pt x="2559" y="2030"/>
                      <a:pt x="2884" y="1880"/>
                      <a:pt x="3071" y="1581"/>
                    </a:cubicBezTo>
                    <a:lnTo>
                      <a:pt x="3739" y="638"/>
                    </a:lnTo>
                    <a:cubicBezTo>
                      <a:pt x="3861" y="456"/>
                      <a:pt x="3922" y="213"/>
                      <a:pt x="3922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25"/>
              <p:cNvSpPr/>
              <p:nvPr/>
            </p:nvSpPr>
            <p:spPr>
              <a:xfrm>
                <a:off x="1820324" y="2219866"/>
                <a:ext cx="81753" cy="143055"/>
              </a:xfrm>
              <a:custGeom>
                <a:rect b="b" l="l" r="r" t="t"/>
                <a:pathLst>
                  <a:path extrusionOk="0" h="2980" w="1703">
                    <a:moveTo>
                      <a:pt x="913" y="0"/>
                    </a:moveTo>
                    <a:cubicBezTo>
                      <a:pt x="517" y="973"/>
                      <a:pt x="213" y="1976"/>
                      <a:pt x="1" y="2979"/>
                    </a:cubicBezTo>
                    <a:cubicBezTo>
                      <a:pt x="305" y="2949"/>
                      <a:pt x="578" y="2797"/>
                      <a:pt x="761" y="2554"/>
                    </a:cubicBezTo>
                    <a:lnTo>
                      <a:pt x="1399" y="1611"/>
                    </a:lnTo>
                    <a:cubicBezTo>
                      <a:pt x="1703" y="1125"/>
                      <a:pt x="1612" y="487"/>
                      <a:pt x="1125" y="152"/>
                    </a:cubicBez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25"/>
              <p:cNvSpPr/>
              <p:nvPr/>
            </p:nvSpPr>
            <p:spPr>
              <a:xfrm>
                <a:off x="3282375" y="1585159"/>
                <a:ext cx="87561" cy="137198"/>
              </a:xfrm>
              <a:custGeom>
                <a:rect b="b" l="l" r="r" t="t"/>
                <a:pathLst>
                  <a:path extrusionOk="0" h="2858" w="1824">
                    <a:moveTo>
                      <a:pt x="1064" y="0"/>
                    </a:moveTo>
                    <a:cubicBezTo>
                      <a:pt x="547" y="882"/>
                      <a:pt x="183" y="1854"/>
                      <a:pt x="0" y="2857"/>
                    </a:cubicBezTo>
                    <a:cubicBezTo>
                      <a:pt x="91" y="2827"/>
                      <a:pt x="183" y="2797"/>
                      <a:pt x="274" y="2736"/>
                    </a:cubicBezTo>
                    <a:lnTo>
                      <a:pt x="1216" y="2098"/>
                    </a:lnTo>
                    <a:cubicBezTo>
                      <a:pt x="1702" y="1794"/>
                      <a:pt x="1824" y="1155"/>
                      <a:pt x="1520" y="669"/>
                    </a:cubicBezTo>
                    <a:lnTo>
                      <a:pt x="1064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25"/>
              <p:cNvSpPr/>
              <p:nvPr/>
            </p:nvSpPr>
            <p:spPr>
              <a:xfrm>
                <a:off x="3542075" y="1373559"/>
                <a:ext cx="163457" cy="80744"/>
              </a:xfrm>
              <a:custGeom>
                <a:rect b="b" l="l" r="r" t="t"/>
                <a:pathLst>
                  <a:path extrusionOk="0" h="1682" w="3405">
                    <a:moveTo>
                      <a:pt x="3405" y="1"/>
                    </a:moveTo>
                    <a:cubicBezTo>
                      <a:pt x="2919" y="1"/>
                      <a:pt x="2402" y="31"/>
                      <a:pt x="1916" y="92"/>
                    </a:cubicBezTo>
                    <a:cubicBezTo>
                      <a:pt x="1247" y="183"/>
                      <a:pt x="609" y="366"/>
                      <a:pt x="1" y="609"/>
                    </a:cubicBezTo>
                    <a:cubicBezTo>
                      <a:pt x="122" y="822"/>
                      <a:pt x="274" y="974"/>
                      <a:pt x="457" y="1065"/>
                    </a:cubicBezTo>
                    <a:lnTo>
                      <a:pt x="1490" y="1581"/>
                    </a:lnTo>
                    <a:cubicBezTo>
                      <a:pt x="1626" y="1649"/>
                      <a:pt x="1774" y="1682"/>
                      <a:pt x="1922" y="1682"/>
                    </a:cubicBezTo>
                    <a:cubicBezTo>
                      <a:pt x="2302" y="1682"/>
                      <a:pt x="2683" y="1467"/>
                      <a:pt x="2858" y="1095"/>
                    </a:cubicBezTo>
                    <a:lnTo>
                      <a:pt x="3405" y="1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25"/>
              <p:cNvSpPr/>
              <p:nvPr/>
            </p:nvSpPr>
            <p:spPr>
              <a:xfrm>
                <a:off x="3933114" y="1445084"/>
                <a:ext cx="109499" cy="109547"/>
              </a:xfrm>
              <a:custGeom>
                <a:rect b="b" l="l" r="r" t="t"/>
                <a:pathLst>
                  <a:path extrusionOk="0" h="2282" w="2281">
                    <a:moveTo>
                      <a:pt x="1" y="0"/>
                    </a:moveTo>
                    <a:lnTo>
                      <a:pt x="61" y="1307"/>
                    </a:lnTo>
                    <a:cubicBezTo>
                      <a:pt x="91" y="1865"/>
                      <a:pt x="546" y="2281"/>
                      <a:pt x="1098" y="2281"/>
                    </a:cubicBezTo>
                    <a:cubicBezTo>
                      <a:pt x="1117" y="2281"/>
                      <a:pt x="1136" y="2281"/>
                      <a:pt x="1156" y="2280"/>
                    </a:cubicBezTo>
                    <a:lnTo>
                      <a:pt x="2280" y="2250"/>
                    </a:lnTo>
                    <a:lnTo>
                      <a:pt x="2280" y="2219"/>
                    </a:lnTo>
                    <a:cubicBezTo>
                      <a:pt x="1642" y="1368"/>
                      <a:pt x="882" y="608"/>
                      <a:pt x="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25"/>
              <p:cNvSpPr/>
              <p:nvPr/>
            </p:nvSpPr>
            <p:spPr>
              <a:xfrm>
                <a:off x="4887381" y="1602633"/>
                <a:ext cx="74456" cy="74504"/>
              </a:xfrm>
              <a:custGeom>
                <a:rect b="b" l="l" r="r" t="t"/>
                <a:pathLst>
                  <a:path extrusionOk="0" h="1552" w="1551">
                    <a:moveTo>
                      <a:pt x="782" y="1"/>
                    </a:moveTo>
                    <a:cubicBezTo>
                      <a:pt x="415" y="1"/>
                      <a:pt x="0" y="335"/>
                      <a:pt x="0" y="335"/>
                    </a:cubicBezTo>
                    <a:cubicBezTo>
                      <a:pt x="669" y="366"/>
                      <a:pt x="1247" y="882"/>
                      <a:pt x="1368" y="1551"/>
                    </a:cubicBezTo>
                    <a:cubicBezTo>
                      <a:pt x="1368" y="1551"/>
                      <a:pt x="1551" y="670"/>
                      <a:pt x="1155" y="183"/>
                    </a:cubicBezTo>
                    <a:cubicBezTo>
                      <a:pt x="1055" y="49"/>
                      <a:pt x="922" y="1"/>
                      <a:pt x="782" y="1"/>
                    </a:cubicBezTo>
                    <a:close/>
                  </a:path>
                </a:pathLst>
              </a:custGeom>
              <a:solidFill>
                <a:srgbClr val="0168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25"/>
              <p:cNvSpPr/>
              <p:nvPr/>
            </p:nvSpPr>
            <p:spPr>
              <a:xfrm>
                <a:off x="4613087" y="1623082"/>
                <a:ext cx="86121" cy="61350"/>
              </a:xfrm>
              <a:custGeom>
                <a:rect b="b" l="l" r="r" t="t"/>
                <a:pathLst>
                  <a:path extrusionOk="0" fill="none" h="1278" w="1794">
                    <a:moveTo>
                      <a:pt x="1793" y="1034"/>
                    </a:moveTo>
                    <a:cubicBezTo>
                      <a:pt x="1489" y="1"/>
                      <a:pt x="0" y="213"/>
                      <a:pt x="0" y="1277"/>
                    </a:cubicBezTo>
                  </a:path>
                </a:pathLst>
              </a:custGeom>
              <a:noFill/>
              <a:ln cap="flat" cmpd="sng" w="6075">
                <a:solidFill>
                  <a:srgbClr val="01681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25"/>
              <p:cNvSpPr/>
              <p:nvPr/>
            </p:nvSpPr>
            <p:spPr>
              <a:xfrm>
                <a:off x="4783789" y="1766086"/>
                <a:ext cx="13153" cy="35044"/>
              </a:xfrm>
              <a:custGeom>
                <a:rect b="b" l="l" r="r" t="t"/>
                <a:pathLst>
                  <a:path extrusionOk="0" h="730" w="274">
                    <a:moveTo>
                      <a:pt x="183" y="0"/>
                    </a:moveTo>
                    <a:lnTo>
                      <a:pt x="183" y="0"/>
                    </a:lnTo>
                    <a:cubicBezTo>
                      <a:pt x="0" y="213"/>
                      <a:pt x="31" y="547"/>
                      <a:pt x="274" y="73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168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25"/>
              <p:cNvSpPr/>
              <p:nvPr/>
            </p:nvSpPr>
            <p:spPr>
              <a:xfrm>
                <a:off x="4668484" y="1717890"/>
                <a:ext cx="81801" cy="39460"/>
              </a:xfrm>
              <a:custGeom>
                <a:rect b="b" l="l" r="r" t="t"/>
                <a:pathLst>
                  <a:path extrusionOk="0" h="822" w="1704">
                    <a:moveTo>
                      <a:pt x="964" y="0"/>
                    </a:moveTo>
                    <a:cubicBezTo>
                      <a:pt x="957" y="0"/>
                      <a:pt x="950" y="1"/>
                      <a:pt x="943" y="1"/>
                    </a:cubicBezTo>
                    <a:cubicBezTo>
                      <a:pt x="670" y="62"/>
                      <a:pt x="1308" y="670"/>
                      <a:pt x="1308" y="670"/>
                    </a:cubicBezTo>
                    <a:cubicBezTo>
                      <a:pt x="1004" y="518"/>
                      <a:pt x="670" y="366"/>
                      <a:pt x="305" y="305"/>
                    </a:cubicBezTo>
                    <a:cubicBezTo>
                      <a:pt x="288" y="302"/>
                      <a:pt x="273" y="301"/>
                      <a:pt x="260" y="301"/>
                    </a:cubicBezTo>
                    <a:cubicBezTo>
                      <a:pt x="1" y="301"/>
                      <a:pt x="281" y="822"/>
                      <a:pt x="396" y="822"/>
                    </a:cubicBezTo>
                    <a:lnTo>
                      <a:pt x="1703" y="640"/>
                    </a:lnTo>
                    <a:lnTo>
                      <a:pt x="1582" y="640"/>
                    </a:lnTo>
                    <a:cubicBezTo>
                      <a:pt x="1582" y="640"/>
                      <a:pt x="1262" y="0"/>
                      <a:pt x="964" y="0"/>
                    </a:cubicBezTo>
                    <a:close/>
                  </a:path>
                </a:pathLst>
              </a:custGeom>
              <a:solidFill>
                <a:srgbClr val="27B2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25"/>
              <p:cNvSpPr/>
              <p:nvPr/>
            </p:nvSpPr>
            <p:spPr>
              <a:xfrm>
                <a:off x="4772124" y="1747124"/>
                <a:ext cx="283085" cy="43781"/>
              </a:xfrm>
              <a:custGeom>
                <a:rect b="b" l="l" r="r" t="t"/>
                <a:pathLst>
                  <a:path extrusionOk="0" h="912" w="5897">
                    <a:moveTo>
                      <a:pt x="5715" y="0"/>
                    </a:moveTo>
                    <a:cubicBezTo>
                      <a:pt x="5048" y="455"/>
                      <a:pt x="3999" y="606"/>
                      <a:pt x="2888" y="606"/>
                    </a:cubicBezTo>
                    <a:cubicBezTo>
                      <a:pt x="1922" y="606"/>
                      <a:pt x="909" y="492"/>
                      <a:pt x="61" y="365"/>
                    </a:cubicBezTo>
                    <a:lnTo>
                      <a:pt x="0" y="669"/>
                    </a:lnTo>
                    <a:cubicBezTo>
                      <a:pt x="973" y="821"/>
                      <a:pt x="1946" y="912"/>
                      <a:pt x="2918" y="912"/>
                    </a:cubicBezTo>
                    <a:cubicBezTo>
                      <a:pt x="4073" y="912"/>
                      <a:pt x="5167" y="760"/>
                      <a:pt x="5897" y="243"/>
                    </a:cubicBezTo>
                    <a:lnTo>
                      <a:pt x="5715" y="0"/>
                    </a:ln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5"/>
              <p:cNvSpPr/>
              <p:nvPr/>
            </p:nvSpPr>
            <p:spPr>
              <a:xfrm>
                <a:off x="4887381" y="1602633"/>
                <a:ext cx="74456" cy="74504"/>
              </a:xfrm>
              <a:custGeom>
                <a:rect b="b" l="l" r="r" t="t"/>
                <a:pathLst>
                  <a:path extrusionOk="0" h="1552" w="1551">
                    <a:moveTo>
                      <a:pt x="782" y="1"/>
                    </a:moveTo>
                    <a:cubicBezTo>
                      <a:pt x="415" y="1"/>
                      <a:pt x="0" y="335"/>
                      <a:pt x="0" y="335"/>
                    </a:cubicBezTo>
                    <a:cubicBezTo>
                      <a:pt x="669" y="366"/>
                      <a:pt x="1247" y="882"/>
                      <a:pt x="1368" y="1551"/>
                    </a:cubicBezTo>
                    <a:cubicBezTo>
                      <a:pt x="1368" y="1551"/>
                      <a:pt x="1551" y="670"/>
                      <a:pt x="1155" y="183"/>
                    </a:cubicBezTo>
                    <a:cubicBezTo>
                      <a:pt x="1055" y="49"/>
                      <a:pt x="922" y="1"/>
                      <a:pt x="782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5"/>
              <p:cNvSpPr/>
              <p:nvPr/>
            </p:nvSpPr>
            <p:spPr>
              <a:xfrm>
                <a:off x="4613087" y="1623082"/>
                <a:ext cx="86121" cy="61350"/>
              </a:xfrm>
              <a:custGeom>
                <a:rect b="b" l="l" r="r" t="t"/>
                <a:pathLst>
                  <a:path extrusionOk="0" fill="none" h="1278" w="1794">
                    <a:moveTo>
                      <a:pt x="1793" y="1034"/>
                    </a:moveTo>
                    <a:cubicBezTo>
                      <a:pt x="1489" y="1"/>
                      <a:pt x="0" y="213"/>
                      <a:pt x="0" y="1277"/>
                    </a:cubicBezTo>
                  </a:path>
                </a:pathLst>
              </a:custGeom>
              <a:noFill/>
              <a:ln cap="flat" cmpd="sng" w="19050">
                <a:solidFill>
                  <a:srgbClr val="3F6B3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4783789" y="1766086"/>
                <a:ext cx="13153" cy="35044"/>
              </a:xfrm>
              <a:custGeom>
                <a:rect b="b" l="l" r="r" t="t"/>
                <a:pathLst>
                  <a:path extrusionOk="0" h="730" w="274">
                    <a:moveTo>
                      <a:pt x="183" y="0"/>
                    </a:moveTo>
                    <a:lnTo>
                      <a:pt x="183" y="0"/>
                    </a:lnTo>
                    <a:cubicBezTo>
                      <a:pt x="0" y="213"/>
                      <a:pt x="31" y="547"/>
                      <a:pt x="274" y="73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25"/>
              <p:cNvSpPr/>
              <p:nvPr/>
            </p:nvSpPr>
            <p:spPr>
              <a:xfrm rot="648155">
                <a:off x="1155120" y="3027422"/>
                <a:ext cx="725270" cy="875576"/>
              </a:xfrm>
              <a:custGeom>
                <a:rect b="b" l="l" r="r" t="t"/>
                <a:pathLst>
                  <a:path extrusionOk="0" h="18239" w="15108">
                    <a:moveTo>
                      <a:pt x="13344" y="1"/>
                    </a:moveTo>
                    <a:cubicBezTo>
                      <a:pt x="12554" y="1399"/>
                      <a:pt x="11824" y="2828"/>
                      <a:pt x="11186" y="4317"/>
                    </a:cubicBezTo>
                    <a:cubicBezTo>
                      <a:pt x="10244" y="6475"/>
                      <a:pt x="8359" y="8056"/>
                      <a:pt x="6049" y="8572"/>
                    </a:cubicBezTo>
                    <a:cubicBezTo>
                      <a:pt x="0" y="10122"/>
                      <a:pt x="365" y="18238"/>
                      <a:pt x="365" y="18238"/>
                    </a:cubicBezTo>
                    <a:cubicBezTo>
                      <a:pt x="2918" y="9180"/>
                      <a:pt x="12645" y="12189"/>
                      <a:pt x="13982" y="6931"/>
                    </a:cubicBezTo>
                    <a:cubicBezTo>
                      <a:pt x="15107" y="2584"/>
                      <a:pt x="13344" y="1"/>
                      <a:pt x="13344" y="1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25"/>
              <p:cNvSpPr/>
              <p:nvPr/>
            </p:nvSpPr>
            <p:spPr>
              <a:xfrm rot="648155">
                <a:off x="1172351" y="3029051"/>
                <a:ext cx="707748" cy="877016"/>
              </a:xfrm>
              <a:custGeom>
                <a:rect b="b" l="l" r="r" t="t"/>
                <a:pathLst>
                  <a:path extrusionOk="0" h="18269" w="14743">
                    <a:moveTo>
                      <a:pt x="12979" y="1"/>
                    </a:moveTo>
                    <a:cubicBezTo>
                      <a:pt x="12766" y="366"/>
                      <a:pt x="12554" y="761"/>
                      <a:pt x="12371" y="1125"/>
                    </a:cubicBezTo>
                    <a:cubicBezTo>
                      <a:pt x="13009" y="2706"/>
                      <a:pt x="12705" y="4864"/>
                      <a:pt x="12098" y="6323"/>
                    </a:cubicBezTo>
                    <a:cubicBezTo>
                      <a:pt x="11216" y="8420"/>
                      <a:pt x="9271" y="9271"/>
                      <a:pt x="7204" y="9940"/>
                    </a:cubicBezTo>
                    <a:cubicBezTo>
                      <a:pt x="4651" y="10761"/>
                      <a:pt x="2432" y="11673"/>
                      <a:pt x="1216" y="14104"/>
                    </a:cubicBezTo>
                    <a:cubicBezTo>
                      <a:pt x="578" y="15411"/>
                      <a:pt x="182" y="16840"/>
                      <a:pt x="0" y="18269"/>
                    </a:cubicBezTo>
                    <a:cubicBezTo>
                      <a:pt x="2553" y="9211"/>
                      <a:pt x="12280" y="12189"/>
                      <a:pt x="13617" y="6961"/>
                    </a:cubicBezTo>
                    <a:cubicBezTo>
                      <a:pt x="14742" y="2584"/>
                      <a:pt x="12979" y="1"/>
                      <a:pt x="12979" y="1"/>
                    </a:cubicBez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5"/>
              <p:cNvSpPr/>
              <p:nvPr/>
            </p:nvSpPr>
            <p:spPr>
              <a:xfrm rot="648155">
                <a:off x="1722577" y="3227832"/>
                <a:ext cx="119726" cy="152370"/>
              </a:xfrm>
              <a:custGeom>
                <a:rect b="b" l="l" r="r" t="t"/>
                <a:pathLst>
                  <a:path extrusionOk="0" h="3174" w="2494">
                    <a:moveTo>
                      <a:pt x="1199" y="1"/>
                    </a:moveTo>
                    <a:cubicBezTo>
                      <a:pt x="904" y="1"/>
                      <a:pt x="650" y="196"/>
                      <a:pt x="548" y="478"/>
                    </a:cubicBezTo>
                    <a:lnTo>
                      <a:pt x="92" y="2180"/>
                    </a:lnTo>
                    <a:cubicBezTo>
                      <a:pt x="1" y="2514"/>
                      <a:pt x="214" y="2879"/>
                      <a:pt x="548" y="2970"/>
                    </a:cubicBezTo>
                    <a:lnTo>
                      <a:pt x="1125" y="3152"/>
                    </a:lnTo>
                    <a:cubicBezTo>
                      <a:pt x="1182" y="3167"/>
                      <a:pt x="1239" y="3173"/>
                      <a:pt x="1295" y="3173"/>
                    </a:cubicBezTo>
                    <a:cubicBezTo>
                      <a:pt x="1597" y="3173"/>
                      <a:pt x="1869" y="2974"/>
                      <a:pt x="1946" y="2666"/>
                    </a:cubicBezTo>
                    <a:lnTo>
                      <a:pt x="2402" y="994"/>
                    </a:lnTo>
                    <a:cubicBezTo>
                      <a:pt x="2493" y="630"/>
                      <a:pt x="2311" y="265"/>
                      <a:pt x="1946" y="174"/>
                    </a:cubicBezTo>
                    <a:lnTo>
                      <a:pt x="1369" y="22"/>
                    </a:lnTo>
                    <a:cubicBezTo>
                      <a:pt x="1311" y="7"/>
                      <a:pt x="1254" y="1"/>
                      <a:pt x="1199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1711775" y="2928875"/>
                <a:ext cx="193100" cy="287950"/>
              </a:xfrm>
              <a:custGeom>
                <a:rect b="b" l="l" r="r" t="t"/>
                <a:pathLst>
                  <a:path extrusionOk="0" h="11518" w="7724">
                    <a:moveTo>
                      <a:pt x="0" y="8530"/>
                    </a:moveTo>
                    <a:lnTo>
                      <a:pt x="7724" y="0"/>
                    </a:lnTo>
                    <a:lnTo>
                      <a:pt x="6405" y="6341"/>
                    </a:lnTo>
                    <a:lnTo>
                      <a:pt x="2374" y="11518"/>
                    </a:ln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</p:sp>
          <p:sp>
            <p:nvSpPr>
              <p:cNvPr id="468" name="Google Shape;468;p25"/>
              <p:cNvSpPr/>
              <p:nvPr/>
            </p:nvSpPr>
            <p:spPr>
              <a:xfrm>
                <a:off x="4140298" y="1706273"/>
                <a:ext cx="420284" cy="305600"/>
              </a:xfrm>
              <a:custGeom>
                <a:rect b="b" l="l" r="r" t="t"/>
                <a:pathLst>
                  <a:path extrusionOk="0" h="6366" w="8755">
                    <a:moveTo>
                      <a:pt x="8025" y="0"/>
                    </a:moveTo>
                    <a:lnTo>
                      <a:pt x="122" y="1125"/>
                    </a:lnTo>
                    <a:lnTo>
                      <a:pt x="1" y="1125"/>
                    </a:lnTo>
                    <a:lnTo>
                      <a:pt x="1" y="6353"/>
                    </a:lnTo>
                    <a:cubicBezTo>
                      <a:pt x="81" y="6362"/>
                      <a:pt x="164" y="6365"/>
                      <a:pt x="248" y="6365"/>
                    </a:cubicBezTo>
                    <a:cubicBezTo>
                      <a:pt x="450" y="6365"/>
                      <a:pt x="658" y="6344"/>
                      <a:pt x="852" y="6322"/>
                    </a:cubicBezTo>
                    <a:lnTo>
                      <a:pt x="8755" y="5198"/>
                    </a:lnTo>
                    <a:lnTo>
                      <a:pt x="8025" y="0"/>
                    </a:ln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25"/>
              <p:cNvSpPr/>
              <p:nvPr/>
            </p:nvSpPr>
            <p:spPr>
              <a:xfrm>
                <a:off x="4172413" y="1539220"/>
                <a:ext cx="871147" cy="423164"/>
              </a:xfrm>
              <a:custGeom>
                <a:rect b="b" l="l" r="r" t="t"/>
                <a:pathLst>
                  <a:path extrusionOk="0" h="8815" w="18147">
                    <a:moveTo>
                      <a:pt x="16100" y="0"/>
                    </a:moveTo>
                    <a:cubicBezTo>
                      <a:pt x="15196" y="0"/>
                      <a:pt x="14128" y="1309"/>
                      <a:pt x="13001" y="1309"/>
                    </a:cubicBezTo>
                    <a:cubicBezTo>
                      <a:pt x="12763" y="1309"/>
                      <a:pt x="12523" y="1251"/>
                      <a:pt x="12280" y="1109"/>
                    </a:cubicBezTo>
                    <a:cubicBezTo>
                      <a:pt x="11378" y="583"/>
                      <a:pt x="10511" y="266"/>
                      <a:pt x="9642" y="266"/>
                    </a:cubicBezTo>
                    <a:cubicBezTo>
                      <a:pt x="9106" y="266"/>
                      <a:pt x="8570" y="387"/>
                      <a:pt x="8025" y="653"/>
                    </a:cubicBezTo>
                    <a:cubicBezTo>
                      <a:pt x="6596" y="1352"/>
                      <a:pt x="6627" y="3419"/>
                      <a:pt x="1156" y="4362"/>
                    </a:cubicBezTo>
                    <a:cubicBezTo>
                      <a:pt x="1" y="4544"/>
                      <a:pt x="4013" y="7280"/>
                      <a:pt x="5533" y="7979"/>
                    </a:cubicBezTo>
                    <a:cubicBezTo>
                      <a:pt x="6877" y="8581"/>
                      <a:pt x="8000" y="8815"/>
                      <a:pt x="8932" y="8815"/>
                    </a:cubicBezTo>
                    <a:cubicBezTo>
                      <a:pt x="11245" y="8815"/>
                      <a:pt x="12377" y="7373"/>
                      <a:pt x="12767" y="6550"/>
                    </a:cubicBezTo>
                    <a:cubicBezTo>
                      <a:pt x="13162" y="5699"/>
                      <a:pt x="15046" y="6185"/>
                      <a:pt x="14986" y="5760"/>
                    </a:cubicBezTo>
                    <a:cubicBezTo>
                      <a:pt x="14931" y="5267"/>
                      <a:pt x="14778" y="5021"/>
                      <a:pt x="13352" y="5021"/>
                    </a:cubicBezTo>
                    <a:cubicBezTo>
                      <a:pt x="13193" y="5021"/>
                      <a:pt x="13019" y="5024"/>
                      <a:pt x="12828" y="5030"/>
                    </a:cubicBezTo>
                    <a:cubicBezTo>
                      <a:pt x="14560" y="4787"/>
                      <a:pt x="18147" y="4149"/>
                      <a:pt x="17995" y="2963"/>
                    </a:cubicBezTo>
                    <a:cubicBezTo>
                      <a:pt x="17812" y="1808"/>
                      <a:pt x="17387" y="258"/>
                      <a:pt x="16262" y="15"/>
                    </a:cubicBezTo>
                    <a:cubicBezTo>
                      <a:pt x="16209" y="5"/>
                      <a:pt x="16155" y="0"/>
                      <a:pt x="16100" y="0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4140298" y="1801945"/>
                <a:ext cx="112428" cy="162641"/>
              </a:xfrm>
              <a:custGeom>
                <a:rect b="b" l="l" r="r" t="t"/>
                <a:pathLst>
                  <a:path extrusionOk="0" h="3388" w="2342">
                    <a:moveTo>
                      <a:pt x="1109" y="0"/>
                    </a:moveTo>
                    <a:cubicBezTo>
                      <a:pt x="1054" y="0"/>
                      <a:pt x="999" y="4"/>
                      <a:pt x="943" y="13"/>
                    </a:cubicBezTo>
                    <a:lnTo>
                      <a:pt x="1" y="135"/>
                    </a:lnTo>
                    <a:lnTo>
                      <a:pt x="1" y="3387"/>
                    </a:lnTo>
                    <a:lnTo>
                      <a:pt x="1399" y="3174"/>
                    </a:lnTo>
                    <a:cubicBezTo>
                      <a:pt x="1946" y="3083"/>
                      <a:pt x="2341" y="2566"/>
                      <a:pt x="2281" y="1989"/>
                    </a:cubicBezTo>
                    <a:lnTo>
                      <a:pt x="2129" y="895"/>
                    </a:lnTo>
                    <a:cubicBezTo>
                      <a:pt x="2046" y="373"/>
                      <a:pt x="1617" y="0"/>
                      <a:pt x="1109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25"/>
              <p:cNvSpPr/>
              <p:nvPr/>
            </p:nvSpPr>
            <p:spPr>
              <a:xfrm>
                <a:off x="4141786" y="1677087"/>
                <a:ext cx="901774" cy="334787"/>
              </a:xfrm>
              <a:custGeom>
                <a:rect b="b" l="l" r="r" t="t"/>
                <a:pathLst>
                  <a:path extrusionOk="0" h="6974" w="18785">
                    <a:moveTo>
                      <a:pt x="18633" y="0"/>
                    </a:moveTo>
                    <a:cubicBezTo>
                      <a:pt x="18207" y="213"/>
                      <a:pt x="17691" y="395"/>
                      <a:pt x="17143" y="669"/>
                    </a:cubicBezTo>
                    <a:cubicBezTo>
                      <a:pt x="15767" y="1277"/>
                      <a:pt x="14483" y="1450"/>
                      <a:pt x="13340" y="1450"/>
                    </a:cubicBezTo>
                    <a:cubicBezTo>
                      <a:pt x="11826" y="1450"/>
                      <a:pt x="10560" y="1147"/>
                      <a:pt x="9655" y="1147"/>
                    </a:cubicBezTo>
                    <a:cubicBezTo>
                      <a:pt x="9159" y="1147"/>
                      <a:pt x="8771" y="1238"/>
                      <a:pt x="8511" y="1520"/>
                    </a:cubicBezTo>
                    <a:cubicBezTo>
                      <a:pt x="7113" y="3040"/>
                      <a:pt x="10730" y="4438"/>
                      <a:pt x="7447" y="4924"/>
                    </a:cubicBezTo>
                    <a:cubicBezTo>
                      <a:pt x="5298" y="5243"/>
                      <a:pt x="3125" y="5422"/>
                      <a:pt x="950" y="5422"/>
                    </a:cubicBezTo>
                    <a:cubicBezTo>
                      <a:pt x="633" y="5422"/>
                      <a:pt x="317" y="5418"/>
                      <a:pt x="0" y="5411"/>
                    </a:cubicBezTo>
                    <a:lnTo>
                      <a:pt x="0" y="6961"/>
                    </a:lnTo>
                    <a:cubicBezTo>
                      <a:pt x="80" y="6970"/>
                      <a:pt x="160" y="6973"/>
                      <a:pt x="241" y="6973"/>
                    </a:cubicBezTo>
                    <a:cubicBezTo>
                      <a:pt x="434" y="6973"/>
                      <a:pt x="627" y="6952"/>
                      <a:pt x="821" y="6930"/>
                    </a:cubicBezTo>
                    <a:lnTo>
                      <a:pt x="8511" y="5836"/>
                    </a:lnTo>
                    <a:cubicBezTo>
                      <a:pt x="8906" y="5907"/>
                      <a:pt x="9273" y="5939"/>
                      <a:pt x="9615" y="5939"/>
                    </a:cubicBezTo>
                    <a:cubicBezTo>
                      <a:pt x="11905" y="5939"/>
                      <a:pt x="13038" y="4498"/>
                      <a:pt x="13435" y="3678"/>
                    </a:cubicBezTo>
                    <a:cubicBezTo>
                      <a:pt x="13830" y="2827"/>
                      <a:pt x="15715" y="3313"/>
                      <a:pt x="15654" y="2888"/>
                    </a:cubicBezTo>
                    <a:cubicBezTo>
                      <a:pt x="15599" y="2395"/>
                      <a:pt x="15446" y="2149"/>
                      <a:pt x="14020" y="2149"/>
                    </a:cubicBezTo>
                    <a:cubicBezTo>
                      <a:pt x="13862" y="2149"/>
                      <a:pt x="13687" y="2152"/>
                      <a:pt x="13496" y="2158"/>
                    </a:cubicBezTo>
                    <a:cubicBezTo>
                      <a:pt x="15198" y="1915"/>
                      <a:pt x="18785" y="1277"/>
                      <a:pt x="18633" y="91"/>
                    </a:cubicBezTo>
                    <a:lnTo>
                      <a:pt x="18633" y="0"/>
                    </a:ln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25"/>
              <p:cNvSpPr/>
              <p:nvPr/>
            </p:nvSpPr>
            <p:spPr>
              <a:xfrm>
                <a:off x="1794066" y="1547525"/>
                <a:ext cx="3249554" cy="1645659"/>
              </a:xfrm>
              <a:custGeom>
                <a:rect b="b" l="l" r="r" t="t"/>
                <a:pathLst>
                  <a:path extrusionOk="0" h="34281" w="67692">
                    <a:moveTo>
                      <a:pt x="40725" y="0"/>
                    </a:moveTo>
                    <a:cubicBezTo>
                      <a:pt x="40424" y="0"/>
                      <a:pt x="40102" y="27"/>
                      <a:pt x="39758" y="85"/>
                    </a:cubicBezTo>
                    <a:cubicBezTo>
                      <a:pt x="36506" y="632"/>
                      <a:pt x="34074" y="1453"/>
                      <a:pt x="34560" y="5465"/>
                    </a:cubicBezTo>
                    <a:cubicBezTo>
                      <a:pt x="35077" y="9477"/>
                      <a:pt x="35138" y="17107"/>
                      <a:pt x="31703" y="18930"/>
                    </a:cubicBezTo>
                    <a:cubicBezTo>
                      <a:pt x="29774" y="19945"/>
                      <a:pt x="27735" y="20477"/>
                      <a:pt x="25961" y="20477"/>
                    </a:cubicBezTo>
                    <a:cubicBezTo>
                      <a:pt x="24493" y="20477"/>
                      <a:pt x="23206" y="20113"/>
                      <a:pt x="22311" y="19356"/>
                    </a:cubicBezTo>
                    <a:cubicBezTo>
                      <a:pt x="20366" y="17715"/>
                      <a:pt x="15958" y="11879"/>
                      <a:pt x="12554" y="11058"/>
                    </a:cubicBezTo>
                    <a:cubicBezTo>
                      <a:pt x="11943" y="10911"/>
                      <a:pt x="11342" y="10835"/>
                      <a:pt x="10758" y="10835"/>
                    </a:cubicBezTo>
                    <a:cubicBezTo>
                      <a:pt x="7826" y="10835"/>
                      <a:pt x="5295" y="12768"/>
                      <a:pt x="3800" y="17532"/>
                    </a:cubicBezTo>
                    <a:cubicBezTo>
                      <a:pt x="2189" y="22730"/>
                      <a:pt x="335" y="32456"/>
                      <a:pt x="1" y="34280"/>
                    </a:cubicBezTo>
                    <a:cubicBezTo>
                      <a:pt x="396" y="34219"/>
                      <a:pt x="730" y="33946"/>
                      <a:pt x="852" y="33551"/>
                    </a:cubicBezTo>
                    <a:lnTo>
                      <a:pt x="5411" y="17988"/>
                    </a:lnTo>
                    <a:cubicBezTo>
                      <a:pt x="6536" y="15070"/>
                      <a:pt x="8511" y="13459"/>
                      <a:pt x="10214" y="12760"/>
                    </a:cubicBezTo>
                    <a:cubicBezTo>
                      <a:pt x="10426" y="12666"/>
                      <a:pt x="10939" y="12494"/>
                      <a:pt x="11612" y="12494"/>
                    </a:cubicBezTo>
                    <a:cubicBezTo>
                      <a:pt x="12676" y="12494"/>
                      <a:pt x="14138" y="12923"/>
                      <a:pt x="15442" y="14766"/>
                    </a:cubicBezTo>
                    <a:cubicBezTo>
                      <a:pt x="19482" y="20503"/>
                      <a:pt x="21967" y="22187"/>
                      <a:pt x="25668" y="22187"/>
                    </a:cubicBezTo>
                    <a:cubicBezTo>
                      <a:pt x="26477" y="22187"/>
                      <a:pt x="27344" y="22106"/>
                      <a:pt x="28299" y="21970"/>
                    </a:cubicBezTo>
                    <a:cubicBezTo>
                      <a:pt x="33740" y="21180"/>
                      <a:pt x="37539" y="16134"/>
                      <a:pt x="36779" y="10693"/>
                    </a:cubicBezTo>
                    <a:lnTo>
                      <a:pt x="36111" y="5830"/>
                    </a:lnTo>
                    <a:cubicBezTo>
                      <a:pt x="35807" y="3885"/>
                      <a:pt x="37083" y="2061"/>
                      <a:pt x="39029" y="1696"/>
                    </a:cubicBezTo>
                    <a:cubicBezTo>
                      <a:pt x="39245" y="1656"/>
                      <a:pt x="39460" y="1636"/>
                      <a:pt x="39672" y="1636"/>
                    </a:cubicBezTo>
                    <a:cubicBezTo>
                      <a:pt x="41373" y="1636"/>
                      <a:pt x="42892" y="2888"/>
                      <a:pt x="43162" y="4644"/>
                    </a:cubicBezTo>
                    <a:cubicBezTo>
                      <a:pt x="43635" y="7534"/>
                      <a:pt x="46038" y="9687"/>
                      <a:pt x="48885" y="9687"/>
                    </a:cubicBezTo>
                    <a:cubicBezTo>
                      <a:pt x="49152" y="9687"/>
                      <a:pt x="49424" y="9668"/>
                      <a:pt x="49698" y="9629"/>
                    </a:cubicBezTo>
                    <a:lnTo>
                      <a:pt x="57388" y="8535"/>
                    </a:lnTo>
                    <a:cubicBezTo>
                      <a:pt x="57786" y="8606"/>
                      <a:pt x="58157" y="8638"/>
                      <a:pt x="58502" y="8638"/>
                    </a:cubicBezTo>
                    <a:cubicBezTo>
                      <a:pt x="60812" y="8638"/>
                      <a:pt x="61941" y="7197"/>
                      <a:pt x="62312" y="6377"/>
                    </a:cubicBezTo>
                    <a:cubicBezTo>
                      <a:pt x="62707" y="5526"/>
                      <a:pt x="64591" y="6012"/>
                      <a:pt x="64531" y="5587"/>
                    </a:cubicBezTo>
                    <a:cubicBezTo>
                      <a:pt x="64478" y="5109"/>
                      <a:pt x="64332" y="4840"/>
                      <a:pt x="63022" y="4840"/>
                    </a:cubicBezTo>
                    <a:cubicBezTo>
                      <a:pt x="62831" y="4840"/>
                      <a:pt x="62616" y="4846"/>
                      <a:pt x="62373" y="4857"/>
                    </a:cubicBezTo>
                    <a:cubicBezTo>
                      <a:pt x="64105" y="4614"/>
                      <a:pt x="67692" y="3976"/>
                      <a:pt x="67540" y="2790"/>
                    </a:cubicBezTo>
                    <a:lnTo>
                      <a:pt x="67540" y="2699"/>
                    </a:lnTo>
                    <a:cubicBezTo>
                      <a:pt x="67114" y="2912"/>
                      <a:pt x="66598" y="3094"/>
                      <a:pt x="66050" y="3368"/>
                    </a:cubicBezTo>
                    <a:cubicBezTo>
                      <a:pt x="64684" y="3976"/>
                      <a:pt x="63404" y="4149"/>
                      <a:pt x="62260" y="4149"/>
                    </a:cubicBezTo>
                    <a:cubicBezTo>
                      <a:pt x="60747" y="4149"/>
                      <a:pt x="59475" y="3846"/>
                      <a:pt x="58566" y="3846"/>
                    </a:cubicBezTo>
                    <a:cubicBezTo>
                      <a:pt x="58068" y="3846"/>
                      <a:pt x="57678" y="3937"/>
                      <a:pt x="57418" y="4219"/>
                    </a:cubicBezTo>
                    <a:cubicBezTo>
                      <a:pt x="56020" y="5739"/>
                      <a:pt x="59637" y="7107"/>
                      <a:pt x="56354" y="7593"/>
                    </a:cubicBezTo>
                    <a:cubicBezTo>
                      <a:pt x="54174" y="7939"/>
                      <a:pt x="51544" y="8149"/>
                      <a:pt x="49789" y="8149"/>
                    </a:cubicBezTo>
                    <a:cubicBezTo>
                      <a:pt x="48927" y="8149"/>
                      <a:pt x="48276" y="8098"/>
                      <a:pt x="47995" y="7988"/>
                    </a:cubicBezTo>
                    <a:cubicBezTo>
                      <a:pt x="45290" y="6955"/>
                      <a:pt x="45047" y="5465"/>
                      <a:pt x="44621" y="3368"/>
                    </a:cubicBezTo>
                    <a:cubicBezTo>
                      <a:pt x="44322" y="1927"/>
                      <a:pt x="43270" y="0"/>
                      <a:pt x="40725" y="0"/>
                    </a:cubicBez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2447733" y="1990695"/>
                <a:ext cx="210166" cy="201957"/>
              </a:xfrm>
              <a:custGeom>
                <a:rect b="b" l="l" r="r" t="t"/>
                <a:pathLst>
                  <a:path extrusionOk="0" h="4207" w="4378">
                    <a:moveTo>
                      <a:pt x="2003" y="1"/>
                    </a:moveTo>
                    <a:cubicBezTo>
                      <a:pt x="1755" y="1"/>
                      <a:pt x="1505" y="92"/>
                      <a:pt x="1308" y="276"/>
                    </a:cubicBezTo>
                    <a:lnTo>
                      <a:pt x="457" y="1005"/>
                    </a:lnTo>
                    <a:cubicBezTo>
                      <a:pt x="31" y="1400"/>
                      <a:pt x="1" y="2039"/>
                      <a:pt x="366" y="2495"/>
                    </a:cubicBezTo>
                    <a:lnTo>
                      <a:pt x="1581" y="3862"/>
                    </a:lnTo>
                    <a:cubicBezTo>
                      <a:pt x="1794" y="4092"/>
                      <a:pt x="2077" y="4206"/>
                      <a:pt x="2365" y="4206"/>
                    </a:cubicBezTo>
                    <a:cubicBezTo>
                      <a:pt x="2611" y="4206"/>
                      <a:pt x="2860" y="4122"/>
                      <a:pt x="3071" y="3954"/>
                    </a:cubicBezTo>
                    <a:lnTo>
                      <a:pt x="3891" y="3194"/>
                    </a:lnTo>
                    <a:cubicBezTo>
                      <a:pt x="4317" y="2799"/>
                      <a:pt x="4378" y="2160"/>
                      <a:pt x="3983" y="1735"/>
                    </a:cubicBezTo>
                    <a:lnTo>
                      <a:pt x="2767" y="367"/>
                    </a:lnTo>
                    <a:cubicBezTo>
                      <a:pt x="2571" y="123"/>
                      <a:pt x="2289" y="1"/>
                      <a:pt x="2003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5"/>
              <p:cNvSpPr/>
              <p:nvPr/>
            </p:nvSpPr>
            <p:spPr>
              <a:xfrm>
                <a:off x="1731325" y="1373175"/>
                <a:ext cx="2827879" cy="1819293"/>
              </a:xfrm>
              <a:custGeom>
                <a:rect b="b" l="l" r="r" t="t"/>
                <a:pathLst>
                  <a:path extrusionOk="0" h="37898" w="58908">
                    <a:moveTo>
                      <a:pt x="40954" y="1"/>
                    </a:moveTo>
                    <a:cubicBezTo>
                      <a:pt x="40519" y="1"/>
                      <a:pt x="40079" y="33"/>
                      <a:pt x="39637" y="100"/>
                    </a:cubicBezTo>
                    <a:cubicBezTo>
                      <a:pt x="34804" y="830"/>
                      <a:pt x="31521" y="5419"/>
                      <a:pt x="32220" y="10283"/>
                    </a:cubicBezTo>
                    <a:lnTo>
                      <a:pt x="32889" y="15055"/>
                    </a:lnTo>
                    <a:cubicBezTo>
                      <a:pt x="33253" y="17638"/>
                      <a:pt x="31460" y="20009"/>
                      <a:pt x="28876" y="20374"/>
                    </a:cubicBezTo>
                    <a:cubicBezTo>
                      <a:pt x="28164" y="20472"/>
                      <a:pt x="27572" y="20553"/>
                      <a:pt x="27035" y="20553"/>
                    </a:cubicBezTo>
                    <a:cubicBezTo>
                      <a:pt x="25235" y="20553"/>
                      <a:pt x="24054" y="19636"/>
                      <a:pt x="21034" y="15328"/>
                    </a:cubicBezTo>
                    <a:cubicBezTo>
                      <a:pt x="18598" y="11862"/>
                      <a:pt x="15466" y="10848"/>
                      <a:pt x="12905" y="10848"/>
                    </a:cubicBezTo>
                    <a:cubicBezTo>
                      <a:pt x="11536" y="10848"/>
                      <a:pt x="10331" y="11138"/>
                      <a:pt x="9484" y="11498"/>
                    </a:cubicBezTo>
                    <a:cubicBezTo>
                      <a:pt x="4499" y="13231"/>
                      <a:pt x="2767" y="16392"/>
                      <a:pt x="1824" y="20617"/>
                    </a:cubicBezTo>
                    <a:cubicBezTo>
                      <a:pt x="791" y="25146"/>
                      <a:pt x="61" y="36727"/>
                      <a:pt x="61" y="36727"/>
                    </a:cubicBezTo>
                    <a:cubicBezTo>
                      <a:pt x="1" y="37274"/>
                      <a:pt x="365" y="37791"/>
                      <a:pt x="912" y="37882"/>
                    </a:cubicBezTo>
                    <a:cubicBezTo>
                      <a:pt x="974" y="37893"/>
                      <a:pt x="1036" y="37898"/>
                      <a:pt x="1098" y="37898"/>
                    </a:cubicBezTo>
                    <a:cubicBezTo>
                      <a:pt x="1554" y="37898"/>
                      <a:pt x="1994" y="37611"/>
                      <a:pt x="2128" y="37183"/>
                    </a:cubicBezTo>
                    <a:lnTo>
                      <a:pt x="6688" y="21590"/>
                    </a:lnTo>
                    <a:cubicBezTo>
                      <a:pt x="7843" y="18672"/>
                      <a:pt x="9788" y="17091"/>
                      <a:pt x="11490" y="16362"/>
                    </a:cubicBezTo>
                    <a:cubicBezTo>
                      <a:pt x="11703" y="16279"/>
                      <a:pt x="12224" y="16109"/>
                      <a:pt x="12904" y="16109"/>
                    </a:cubicBezTo>
                    <a:cubicBezTo>
                      <a:pt x="13973" y="16109"/>
                      <a:pt x="15436" y="16529"/>
                      <a:pt x="16718" y="18368"/>
                    </a:cubicBezTo>
                    <a:cubicBezTo>
                      <a:pt x="20784" y="24130"/>
                      <a:pt x="23254" y="25819"/>
                      <a:pt x="26949" y="25819"/>
                    </a:cubicBezTo>
                    <a:cubicBezTo>
                      <a:pt x="27756" y="25819"/>
                      <a:pt x="28622" y="25738"/>
                      <a:pt x="29576" y="25602"/>
                    </a:cubicBezTo>
                    <a:cubicBezTo>
                      <a:pt x="35047" y="24812"/>
                      <a:pt x="38846" y="19766"/>
                      <a:pt x="38086" y="14325"/>
                    </a:cubicBezTo>
                    <a:lnTo>
                      <a:pt x="37418" y="9462"/>
                    </a:lnTo>
                    <a:cubicBezTo>
                      <a:pt x="37114" y="7517"/>
                      <a:pt x="38390" y="5693"/>
                      <a:pt x="40336" y="5328"/>
                    </a:cubicBezTo>
                    <a:cubicBezTo>
                      <a:pt x="40552" y="5288"/>
                      <a:pt x="40766" y="5268"/>
                      <a:pt x="40978" y="5268"/>
                    </a:cubicBezTo>
                    <a:cubicBezTo>
                      <a:pt x="42674" y="5268"/>
                      <a:pt x="44172" y="6520"/>
                      <a:pt x="44469" y="8276"/>
                    </a:cubicBezTo>
                    <a:cubicBezTo>
                      <a:pt x="44942" y="11166"/>
                      <a:pt x="47345" y="13319"/>
                      <a:pt x="50192" y="13319"/>
                    </a:cubicBezTo>
                    <a:cubicBezTo>
                      <a:pt x="50459" y="13319"/>
                      <a:pt x="50731" y="13300"/>
                      <a:pt x="51005" y="13261"/>
                    </a:cubicBezTo>
                    <a:lnTo>
                      <a:pt x="58907" y="12137"/>
                    </a:lnTo>
                    <a:lnTo>
                      <a:pt x="58178" y="6939"/>
                    </a:lnTo>
                    <a:lnTo>
                      <a:pt x="50275" y="8033"/>
                    </a:lnTo>
                    <a:cubicBezTo>
                      <a:pt x="50243" y="8040"/>
                      <a:pt x="50211" y="8044"/>
                      <a:pt x="50180" y="8044"/>
                    </a:cubicBezTo>
                    <a:cubicBezTo>
                      <a:pt x="49941" y="8044"/>
                      <a:pt x="49724" y="7849"/>
                      <a:pt x="49698" y="7608"/>
                    </a:cubicBezTo>
                    <a:cubicBezTo>
                      <a:pt x="49062" y="3190"/>
                      <a:pt x="45267" y="1"/>
                      <a:pt x="40954" y="1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5" name="Google Shape;475;p25"/>
          <p:cNvSpPr txBox="1"/>
          <p:nvPr/>
        </p:nvSpPr>
        <p:spPr>
          <a:xfrm>
            <a:off x="5221650" y="819025"/>
            <a:ext cx="2856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Turtles</a:t>
            </a:r>
            <a:endParaRPr sz="20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pic>
        <p:nvPicPr>
          <p:cNvPr id="476" name="Google Shape;4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625" y="1536788"/>
            <a:ext cx="401002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26"/>
          <p:cNvGrpSpPr/>
          <p:nvPr/>
        </p:nvGrpSpPr>
        <p:grpSpPr>
          <a:xfrm>
            <a:off x="4531424" y="1207622"/>
            <a:ext cx="5535349" cy="5822205"/>
            <a:chOff x="3937474" y="1194972"/>
            <a:chExt cx="5535349" cy="5822205"/>
          </a:xfrm>
        </p:grpSpPr>
        <p:sp>
          <p:nvSpPr>
            <p:cNvPr id="482" name="Google Shape;482;p26"/>
            <p:cNvSpPr/>
            <p:nvPr/>
          </p:nvSpPr>
          <p:spPr>
            <a:xfrm flipH="1" rot="446422">
              <a:off x="4586460" y="1784727"/>
              <a:ext cx="690497" cy="3697754"/>
            </a:xfrm>
            <a:custGeom>
              <a:rect b="b" l="l" r="r" t="t"/>
              <a:pathLst>
                <a:path extrusionOk="0" h="63909" w="11934">
                  <a:moveTo>
                    <a:pt x="9801" y="1"/>
                  </a:moveTo>
                  <a:lnTo>
                    <a:pt x="9486" y="7021"/>
                  </a:lnTo>
                  <a:cubicBezTo>
                    <a:pt x="9400" y="7959"/>
                    <a:pt x="7063" y="32517"/>
                    <a:pt x="6031" y="37200"/>
                  </a:cubicBezTo>
                  <a:cubicBezTo>
                    <a:pt x="5493" y="39632"/>
                    <a:pt x="4572" y="44366"/>
                    <a:pt x="3787" y="48477"/>
                  </a:cubicBezTo>
                  <a:cubicBezTo>
                    <a:pt x="3131" y="40954"/>
                    <a:pt x="2244" y="29967"/>
                    <a:pt x="2201" y="25608"/>
                  </a:cubicBezTo>
                  <a:cubicBezTo>
                    <a:pt x="2141" y="18699"/>
                    <a:pt x="2789" y="3097"/>
                    <a:pt x="2798" y="2935"/>
                  </a:cubicBezTo>
                  <a:lnTo>
                    <a:pt x="665" y="2850"/>
                  </a:lnTo>
                  <a:cubicBezTo>
                    <a:pt x="657" y="3003"/>
                    <a:pt x="0" y="18665"/>
                    <a:pt x="68" y="25625"/>
                  </a:cubicBezTo>
                  <a:cubicBezTo>
                    <a:pt x="128" y="32603"/>
                    <a:pt x="2252" y="55344"/>
                    <a:pt x="2346" y="56308"/>
                  </a:cubicBezTo>
                  <a:lnTo>
                    <a:pt x="3062" y="63908"/>
                  </a:lnTo>
                  <a:lnTo>
                    <a:pt x="4461" y="56402"/>
                  </a:lnTo>
                  <a:cubicBezTo>
                    <a:pt x="4487" y="56265"/>
                    <a:pt x="7054" y="42455"/>
                    <a:pt x="8121" y="37661"/>
                  </a:cubicBezTo>
                  <a:cubicBezTo>
                    <a:pt x="9196" y="32782"/>
                    <a:pt x="11516" y="8241"/>
                    <a:pt x="11610" y="7200"/>
                  </a:cubicBezTo>
                  <a:lnTo>
                    <a:pt x="11934" y="103"/>
                  </a:lnTo>
                  <a:lnTo>
                    <a:pt x="9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5103723" y="1469482"/>
              <a:ext cx="714914" cy="931045"/>
            </a:xfrm>
            <a:custGeom>
              <a:rect b="b" l="l" r="r" t="t"/>
              <a:pathLst>
                <a:path extrusionOk="0" h="18097" w="13896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3937474" y="1371925"/>
              <a:ext cx="1459359" cy="1270664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7478482" y="1957516"/>
              <a:ext cx="714052" cy="3478926"/>
            </a:xfrm>
            <a:custGeom>
              <a:rect b="b" l="l" r="r" t="t"/>
              <a:pathLst>
                <a:path extrusionOk="0" h="53323" w="10945">
                  <a:moveTo>
                    <a:pt x="8710" y="1"/>
                  </a:moveTo>
                  <a:cubicBezTo>
                    <a:pt x="8710" y="1"/>
                    <a:pt x="6360" y="16728"/>
                    <a:pt x="3515" y="16728"/>
                  </a:cubicBezTo>
                  <a:cubicBezTo>
                    <a:pt x="3512" y="16728"/>
                    <a:pt x="3509" y="16728"/>
                    <a:pt x="3506" y="16728"/>
                  </a:cubicBezTo>
                  <a:cubicBezTo>
                    <a:pt x="666" y="16694"/>
                    <a:pt x="2295" y="248"/>
                    <a:pt x="2295" y="248"/>
                  </a:cubicBezTo>
                  <a:lnTo>
                    <a:pt x="1101" y="9"/>
                  </a:lnTo>
                  <a:cubicBezTo>
                    <a:pt x="1101" y="9"/>
                    <a:pt x="0" y="13095"/>
                    <a:pt x="700" y="23595"/>
                  </a:cubicBezTo>
                  <a:cubicBezTo>
                    <a:pt x="1126" y="30078"/>
                    <a:pt x="1246" y="53322"/>
                    <a:pt x="1246" y="53322"/>
                  </a:cubicBezTo>
                  <a:lnTo>
                    <a:pt x="10945" y="53322"/>
                  </a:lnTo>
                  <a:cubicBezTo>
                    <a:pt x="10945" y="53322"/>
                    <a:pt x="6262" y="34855"/>
                    <a:pt x="6065" y="27203"/>
                  </a:cubicBezTo>
                  <a:cubicBezTo>
                    <a:pt x="5869" y="19552"/>
                    <a:pt x="8846" y="2850"/>
                    <a:pt x="8846" y="2850"/>
                  </a:cubicBezTo>
                  <a:lnTo>
                    <a:pt x="8710" y="1"/>
                  </a:ln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 flipH="1" rot="10800000">
              <a:off x="4454332" y="4447834"/>
              <a:ext cx="5018492" cy="948248"/>
            </a:xfrm>
            <a:custGeom>
              <a:rect b="b" l="l" r="r" t="t"/>
              <a:pathLst>
                <a:path extrusionOk="0" h="12812" w="67806">
                  <a:moveTo>
                    <a:pt x="13563" y="0"/>
                  </a:moveTo>
                  <a:cubicBezTo>
                    <a:pt x="13048" y="0"/>
                    <a:pt x="12534" y="4"/>
                    <a:pt x="12019" y="8"/>
                  </a:cubicBezTo>
                  <a:cubicBezTo>
                    <a:pt x="10501" y="17"/>
                    <a:pt x="8965" y="34"/>
                    <a:pt x="7472" y="324"/>
                  </a:cubicBezTo>
                  <a:cubicBezTo>
                    <a:pt x="5980" y="622"/>
                    <a:pt x="4572" y="1535"/>
                    <a:pt x="3199" y="2209"/>
                  </a:cubicBezTo>
                  <a:cubicBezTo>
                    <a:pt x="2167" y="2704"/>
                    <a:pt x="1254" y="3420"/>
                    <a:pt x="520" y="4307"/>
                  </a:cubicBezTo>
                  <a:cubicBezTo>
                    <a:pt x="256" y="4623"/>
                    <a:pt x="0" y="4998"/>
                    <a:pt x="26" y="5408"/>
                  </a:cubicBezTo>
                  <a:cubicBezTo>
                    <a:pt x="56" y="6030"/>
                    <a:pt x="713" y="6442"/>
                    <a:pt x="1344" y="6442"/>
                  </a:cubicBezTo>
                  <a:cubicBezTo>
                    <a:pt x="1423" y="6442"/>
                    <a:pt x="1501" y="6436"/>
                    <a:pt x="1578" y="6423"/>
                  </a:cubicBezTo>
                  <a:cubicBezTo>
                    <a:pt x="2261" y="6312"/>
                    <a:pt x="2824" y="5826"/>
                    <a:pt x="3344" y="5365"/>
                  </a:cubicBezTo>
                  <a:lnTo>
                    <a:pt x="3344" y="5365"/>
                  </a:lnTo>
                  <a:cubicBezTo>
                    <a:pt x="2858" y="5979"/>
                    <a:pt x="2354" y="6628"/>
                    <a:pt x="2218" y="7404"/>
                  </a:cubicBezTo>
                  <a:cubicBezTo>
                    <a:pt x="2073" y="8180"/>
                    <a:pt x="2431" y="9101"/>
                    <a:pt x="3182" y="9323"/>
                  </a:cubicBezTo>
                  <a:cubicBezTo>
                    <a:pt x="3298" y="9357"/>
                    <a:pt x="3417" y="9372"/>
                    <a:pt x="3536" y="9372"/>
                  </a:cubicBezTo>
                  <a:cubicBezTo>
                    <a:pt x="3960" y="9372"/>
                    <a:pt x="4387" y="9174"/>
                    <a:pt x="4700" y="8888"/>
                  </a:cubicBezTo>
                  <a:cubicBezTo>
                    <a:pt x="5110" y="8513"/>
                    <a:pt x="5383" y="8018"/>
                    <a:pt x="5647" y="7532"/>
                  </a:cubicBezTo>
                  <a:lnTo>
                    <a:pt x="5647" y="7532"/>
                  </a:lnTo>
                  <a:cubicBezTo>
                    <a:pt x="5442" y="8086"/>
                    <a:pt x="5229" y="8675"/>
                    <a:pt x="5297" y="9263"/>
                  </a:cubicBezTo>
                  <a:cubicBezTo>
                    <a:pt x="5374" y="9860"/>
                    <a:pt x="5818" y="10449"/>
                    <a:pt x="6415" y="10475"/>
                  </a:cubicBezTo>
                  <a:cubicBezTo>
                    <a:pt x="6429" y="10475"/>
                    <a:pt x="6443" y="10476"/>
                    <a:pt x="6457" y="10476"/>
                  </a:cubicBezTo>
                  <a:cubicBezTo>
                    <a:pt x="7009" y="10476"/>
                    <a:pt x="7462" y="9993"/>
                    <a:pt x="7711" y="9494"/>
                  </a:cubicBezTo>
                  <a:cubicBezTo>
                    <a:pt x="7959" y="8973"/>
                    <a:pt x="8087" y="8393"/>
                    <a:pt x="8411" y="7924"/>
                  </a:cubicBezTo>
                  <a:lnTo>
                    <a:pt x="8411" y="7924"/>
                  </a:lnTo>
                  <a:cubicBezTo>
                    <a:pt x="8334" y="9024"/>
                    <a:pt x="8658" y="10116"/>
                    <a:pt x="9332" y="10995"/>
                  </a:cubicBezTo>
                  <a:cubicBezTo>
                    <a:pt x="9552" y="11285"/>
                    <a:pt x="9883" y="11570"/>
                    <a:pt x="10229" y="11570"/>
                  </a:cubicBezTo>
                  <a:cubicBezTo>
                    <a:pt x="10299" y="11570"/>
                    <a:pt x="10370" y="11558"/>
                    <a:pt x="10441" y="11532"/>
                  </a:cubicBezTo>
                  <a:cubicBezTo>
                    <a:pt x="10748" y="11430"/>
                    <a:pt x="10901" y="11089"/>
                    <a:pt x="11012" y="10782"/>
                  </a:cubicBezTo>
                  <a:cubicBezTo>
                    <a:pt x="11337" y="9843"/>
                    <a:pt x="11499" y="8854"/>
                    <a:pt x="11473" y="7856"/>
                  </a:cubicBezTo>
                  <a:lnTo>
                    <a:pt x="11473" y="7856"/>
                  </a:lnTo>
                  <a:cubicBezTo>
                    <a:pt x="11712" y="8436"/>
                    <a:pt x="12010" y="9101"/>
                    <a:pt x="12462" y="9536"/>
                  </a:cubicBezTo>
                  <a:cubicBezTo>
                    <a:pt x="12775" y="9832"/>
                    <a:pt x="13206" y="10025"/>
                    <a:pt x="13622" y="10025"/>
                  </a:cubicBezTo>
                  <a:cubicBezTo>
                    <a:pt x="13818" y="10025"/>
                    <a:pt x="14010" y="9982"/>
                    <a:pt x="14186" y="9886"/>
                  </a:cubicBezTo>
                  <a:cubicBezTo>
                    <a:pt x="14621" y="9639"/>
                    <a:pt x="14842" y="9127"/>
                    <a:pt x="14859" y="8632"/>
                  </a:cubicBezTo>
                  <a:cubicBezTo>
                    <a:pt x="14885" y="8137"/>
                    <a:pt x="14749" y="7651"/>
                    <a:pt x="14604" y="7173"/>
                  </a:cubicBezTo>
                  <a:lnTo>
                    <a:pt x="14604" y="7173"/>
                  </a:lnTo>
                  <a:cubicBezTo>
                    <a:pt x="14876" y="7660"/>
                    <a:pt x="15226" y="8095"/>
                    <a:pt x="15636" y="8470"/>
                  </a:cubicBezTo>
                  <a:cubicBezTo>
                    <a:pt x="15876" y="8688"/>
                    <a:pt x="16170" y="8900"/>
                    <a:pt x="16488" y="8900"/>
                  </a:cubicBezTo>
                  <a:cubicBezTo>
                    <a:pt x="16531" y="8900"/>
                    <a:pt x="16573" y="8896"/>
                    <a:pt x="16617" y="8888"/>
                  </a:cubicBezTo>
                  <a:cubicBezTo>
                    <a:pt x="17018" y="8803"/>
                    <a:pt x="17248" y="8385"/>
                    <a:pt x="17359" y="7984"/>
                  </a:cubicBezTo>
                  <a:cubicBezTo>
                    <a:pt x="17615" y="7054"/>
                    <a:pt x="17495" y="6056"/>
                    <a:pt x="17035" y="5203"/>
                  </a:cubicBezTo>
                  <a:lnTo>
                    <a:pt x="17035" y="5203"/>
                  </a:lnTo>
                  <a:cubicBezTo>
                    <a:pt x="17495" y="5962"/>
                    <a:pt x="18229" y="6517"/>
                    <a:pt x="19022" y="6918"/>
                  </a:cubicBezTo>
                  <a:cubicBezTo>
                    <a:pt x="19212" y="7015"/>
                    <a:pt x="19423" y="7096"/>
                    <a:pt x="19628" y="7096"/>
                  </a:cubicBezTo>
                  <a:cubicBezTo>
                    <a:pt x="19709" y="7096"/>
                    <a:pt x="19789" y="7083"/>
                    <a:pt x="19867" y="7054"/>
                  </a:cubicBezTo>
                  <a:cubicBezTo>
                    <a:pt x="20174" y="6926"/>
                    <a:pt x="20319" y="6585"/>
                    <a:pt x="20387" y="6261"/>
                  </a:cubicBezTo>
                  <a:cubicBezTo>
                    <a:pt x="20454" y="5923"/>
                    <a:pt x="20463" y="5577"/>
                    <a:pt x="20422" y="5231"/>
                  </a:cubicBezTo>
                  <a:lnTo>
                    <a:pt x="20422" y="5231"/>
                  </a:lnTo>
                  <a:cubicBezTo>
                    <a:pt x="20653" y="5605"/>
                    <a:pt x="21045" y="5902"/>
                    <a:pt x="21479" y="5902"/>
                  </a:cubicBezTo>
                  <a:cubicBezTo>
                    <a:pt x="22042" y="5902"/>
                    <a:pt x="22468" y="5425"/>
                    <a:pt x="22681" y="4879"/>
                  </a:cubicBezTo>
                  <a:cubicBezTo>
                    <a:pt x="22954" y="5305"/>
                    <a:pt x="23321" y="5664"/>
                    <a:pt x="23748" y="5937"/>
                  </a:cubicBezTo>
                  <a:cubicBezTo>
                    <a:pt x="23995" y="6077"/>
                    <a:pt x="24275" y="6147"/>
                    <a:pt x="24557" y="6147"/>
                  </a:cubicBezTo>
                  <a:cubicBezTo>
                    <a:pt x="24703" y="6147"/>
                    <a:pt x="24850" y="6128"/>
                    <a:pt x="24993" y="6090"/>
                  </a:cubicBezTo>
                  <a:lnTo>
                    <a:pt x="24993" y="6090"/>
                  </a:lnTo>
                  <a:cubicBezTo>
                    <a:pt x="24865" y="6261"/>
                    <a:pt x="24788" y="6457"/>
                    <a:pt x="24754" y="6670"/>
                  </a:cubicBezTo>
                  <a:cubicBezTo>
                    <a:pt x="24669" y="7250"/>
                    <a:pt x="25019" y="7881"/>
                    <a:pt x="25565" y="8069"/>
                  </a:cubicBezTo>
                  <a:cubicBezTo>
                    <a:pt x="25677" y="8103"/>
                    <a:pt x="25791" y="8120"/>
                    <a:pt x="25905" y="8120"/>
                  </a:cubicBezTo>
                  <a:cubicBezTo>
                    <a:pt x="26299" y="8120"/>
                    <a:pt x="26679" y="7921"/>
                    <a:pt x="26904" y="7583"/>
                  </a:cubicBezTo>
                  <a:lnTo>
                    <a:pt x="26904" y="7583"/>
                  </a:lnTo>
                  <a:cubicBezTo>
                    <a:pt x="26708" y="8009"/>
                    <a:pt x="26529" y="8461"/>
                    <a:pt x="26529" y="8939"/>
                  </a:cubicBezTo>
                  <a:cubicBezTo>
                    <a:pt x="26529" y="9477"/>
                    <a:pt x="26819" y="10065"/>
                    <a:pt x="27339" y="10227"/>
                  </a:cubicBezTo>
                  <a:cubicBezTo>
                    <a:pt x="27434" y="10257"/>
                    <a:pt x="27530" y="10271"/>
                    <a:pt x="27626" y="10271"/>
                  </a:cubicBezTo>
                  <a:cubicBezTo>
                    <a:pt x="28048" y="10271"/>
                    <a:pt x="28464" y="10003"/>
                    <a:pt x="28721" y="9656"/>
                  </a:cubicBezTo>
                  <a:cubicBezTo>
                    <a:pt x="29045" y="9229"/>
                    <a:pt x="29156" y="8700"/>
                    <a:pt x="29267" y="8171"/>
                  </a:cubicBezTo>
                  <a:cubicBezTo>
                    <a:pt x="29267" y="8862"/>
                    <a:pt x="29668" y="9553"/>
                    <a:pt x="30299" y="9835"/>
                  </a:cubicBezTo>
                  <a:cubicBezTo>
                    <a:pt x="30492" y="9922"/>
                    <a:pt x="30704" y="9964"/>
                    <a:pt x="30917" y="9964"/>
                  </a:cubicBezTo>
                  <a:cubicBezTo>
                    <a:pt x="31392" y="9964"/>
                    <a:pt x="31870" y="9754"/>
                    <a:pt x="32141" y="9366"/>
                  </a:cubicBezTo>
                  <a:cubicBezTo>
                    <a:pt x="32465" y="8871"/>
                    <a:pt x="32431" y="8231"/>
                    <a:pt x="32056" y="7779"/>
                  </a:cubicBezTo>
                  <a:lnTo>
                    <a:pt x="32056" y="7779"/>
                  </a:lnTo>
                  <a:cubicBezTo>
                    <a:pt x="32261" y="7950"/>
                    <a:pt x="32483" y="8095"/>
                    <a:pt x="32730" y="8206"/>
                  </a:cubicBezTo>
                  <a:cubicBezTo>
                    <a:pt x="32890" y="8268"/>
                    <a:pt x="33069" y="8306"/>
                    <a:pt x="33244" y="8306"/>
                  </a:cubicBezTo>
                  <a:cubicBezTo>
                    <a:pt x="33452" y="8306"/>
                    <a:pt x="33656" y="8253"/>
                    <a:pt x="33822" y="8129"/>
                  </a:cubicBezTo>
                  <a:cubicBezTo>
                    <a:pt x="34274" y="7796"/>
                    <a:pt x="34274" y="7131"/>
                    <a:pt x="34137" y="6576"/>
                  </a:cubicBezTo>
                  <a:cubicBezTo>
                    <a:pt x="34726" y="6269"/>
                    <a:pt x="35118" y="5800"/>
                    <a:pt x="35519" y="5263"/>
                  </a:cubicBezTo>
                  <a:lnTo>
                    <a:pt x="35519" y="5263"/>
                  </a:lnTo>
                  <a:cubicBezTo>
                    <a:pt x="35076" y="6431"/>
                    <a:pt x="35442" y="7796"/>
                    <a:pt x="36304" y="8709"/>
                  </a:cubicBezTo>
                  <a:cubicBezTo>
                    <a:pt x="37490" y="7771"/>
                    <a:pt x="38274" y="6508"/>
                    <a:pt x="38505" y="5007"/>
                  </a:cubicBezTo>
                  <a:cubicBezTo>
                    <a:pt x="38530" y="6056"/>
                    <a:pt x="38991" y="7054"/>
                    <a:pt x="39784" y="7651"/>
                  </a:cubicBezTo>
                  <a:cubicBezTo>
                    <a:pt x="39648" y="8086"/>
                    <a:pt x="39588" y="8538"/>
                    <a:pt x="39597" y="8990"/>
                  </a:cubicBezTo>
                  <a:cubicBezTo>
                    <a:pt x="39606" y="8990"/>
                    <a:pt x="39616" y="8990"/>
                    <a:pt x="39625" y="8990"/>
                  </a:cubicBezTo>
                  <a:cubicBezTo>
                    <a:pt x="40766" y="8990"/>
                    <a:pt x="41872" y="8480"/>
                    <a:pt x="42684" y="7677"/>
                  </a:cubicBezTo>
                  <a:lnTo>
                    <a:pt x="42684" y="7677"/>
                  </a:lnTo>
                  <a:cubicBezTo>
                    <a:pt x="42352" y="8572"/>
                    <a:pt x="42343" y="9545"/>
                    <a:pt x="42667" y="10440"/>
                  </a:cubicBezTo>
                  <a:cubicBezTo>
                    <a:pt x="43691" y="10014"/>
                    <a:pt x="44570" y="9374"/>
                    <a:pt x="45141" y="8427"/>
                  </a:cubicBezTo>
                  <a:cubicBezTo>
                    <a:pt x="45465" y="9204"/>
                    <a:pt x="46071" y="9860"/>
                    <a:pt x="46898" y="10040"/>
                  </a:cubicBezTo>
                  <a:cubicBezTo>
                    <a:pt x="47129" y="9306"/>
                    <a:pt x="47214" y="8547"/>
                    <a:pt x="47154" y="7779"/>
                  </a:cubicBezTo>
                  <a:lnTo>
                    <a:pt x="47154" y="7779"/>
                  </a:lnTo>
                  <a:cubicBezTo>
                    <a:pt x="47333" y="8419"/>
                    <a:pt x="47965" y="8897"/>
                    <a:pt x="48604" y="9084"/>
                  </a:cubicBezTo>
                  <a:cubicBezTo>
                    <a:pt x="49189" y="8157"/>
                    <a:pt x="49389" y="7116"/>
                    <a:pt x="49261" y="6024"/>
                  </a:cubicBezTo>
                  <a:lnTo>
                    <a:pt x="49261" y="6024"/>
                  </a:lnTo>
                  <a:cubicBezTo>
                    <a:pt x="49374" y="6848"/>
                    <a:pt x="49870" y="7577"/>
                    <a:pt x="50600" y="7984"/>
                  </a:cubicBezTo>
                  <a:cubicBezTo>
                    <a:pt x="51087" y="7378"/>
                    <a:pt x="51411" y="6662"/>
                    <a:pt x="51556" y="5894"/>
                  </a:cubicBezTo>
                  <a:cubicBezTo>
                    <a:pt x="51590" y="6465"/>
                    <a:pt x="51650" y="7037"/>
                    <a:pt x="51743" y="7600"/>
                  </a:cubicBezTo>
                  <a:cubicBezTo>
                    <a:pt x="51146" y="8683"/>
                    <a:pt x="50762" y="9869"/>
                    <a:pt x="50617" y="11097"/>
                  </a:cubicBezTo>
                  <a:cubicBezTo>
                    <a:pt x="51479" y="10867"/>
                    <a:pt x="52298" y="10483"/>
                    <a:pt x="53031" y="9963"/>
                  </a:cubicBezTo>
                  <a:cubicBezTo>
                    <a:pt x="53125" y="10961"/>
                    <a:pt x="53424" y="11933"/>
                    <a:pt x="53919" y="12812"/>
                  </a:cubicBezTo>
                  <a:cubicBezTo>
                    <a:pt x="54499" y="12036"/>
                    <a:pt x="54934" y="11157"/>
                    <a:pt x="55190" y="10227"/>
                  </a:cubicBezTo>
                  <a:cubicBezTo>
                    <a:pt x="55608" y="11345"/>
                    <a:pt x="56529" y="12198"/>
                    <a:pt x="57629" y="12692"/>
                  </a:cubicBezTo>
                  <a:cubicBezTo>
                    <a:pt x="57902" y="11592"/>
                    <a:pt x="57885" y="10347"/>
                    <a:pt x="57655" y="9229"/>
                  </a:cubicBezTo>
                  <a:lnTo>
                    <a:pt x="57655" y="9229"/>
                  </a:lnTo>
                  <a:cubicBezTo>
                    <a:pt x="58431" y="9801"/>
                    <a:pt x="59335" y="10176"/>
                    <a:pt x="60248" y="10492"/>
                  </a:cubicBezTo>
                  <a:cubicBezTo>
                    <a:pt x="60282" y="9698"/>
                    <a:pt x="60111" y="8897"/>
                    <a:pt x="59745" y="8189"/>
                  </a:cubicBezTo>
                  <a:lnTo>
                    <a:pt x="59745" y="8189"/>
                  </a:lnTo>
                  <a:cubicBezTo>
                    <a:pt x="60111" y="8709"/>
                    <a:pt x="60529" y="9204"/>
                    <a:pt x="60990" y="9647"/>
                  </a:cubicBezTo>
                  <a:cubicBezTo>
                    <a:pt x="61544" y="10142"/>
                    <a:pt x="62218" y="10534"/>
                    <a:pt x="62952" y="10628"/>
                  </a:cubicBezTo>
                  <a:cubicBezTo>
                    <a:pt x="63225" y="9391"/>
                    <a:pt x="63242" y="8112"/>
                    <a:pt x="63003" y="6866"/>
                  </a:cubicBezTo>
                  <a:lnTo>
                    <a:pt x="63003" y="6866"/>
                  </a:lnTo>
                  <a:cubicBezTo>
                    <a:pt x="63336" y="7404"/>
                    <a:pt x="63720" y="7916"/>
                    <a:pt x="64163" y="8376"/>
                  </a:cubicBezTo>
                  <a:cubicBezTo>
                    <a:pt x="64590" y="8845"/>
                    <a:pt x="65136" y="9238"/>
                    <a:pt x="65767" y="9357"/>
                  </a:cubicBezTo>
                  <a:cubicBezTo>
                    <a:pt x="65724" y="8803"/>
                    <a:pt x="65639" y="8248"/>
                    <a:pt x="65511" y="7711"/>
                  </a:cubicBezTo>
                  <a:cubicBezTo>
                    <a:pt x="65409" y="7165"/>
                    <a:pt x="65178" y="6662"/>
                    <a:pt x="64846" y="6227"/>
                  </a:cubicBezTo>
                  <a:lnTo>
                    <a:pt x="64846" y="6227"/>
                  </a:lnTo>
                  <a:cubicBezTo>
                    <a:pt x="65451" y="6295"/>
                    <a:pt x="66014" y="6312"/>
                    <a:pt x="66620" y="6380"/>
                  </a:cubicBezTo>
                  <a:cubicBezTo>
                    <a:pt x="66743" y="6397"/>
                    <a:pt x="66869" y="6411"/>
                    <a:pt x="66992" y="6411"/>
                  </a:cubicBezTo>
                  <a:cubicBezTo>
                    <a:pt x="67123" y="6411"/>
                    <a:pt x="67251" y="6395"/>
                    <a:pt x="67370" y="6346"/>
                  </a:cubicBezTo>
                  <a:cubicBezTo>
                    <a:pt x="67601" y="6261"/>
                    <a:pt x="67806" y="6022"/>
                    <a:pt x="67754" y="5775"/>
                  </a:cubicBezTo>
                  <a:cubicBezTo>
                    <a:pt x="67652" y="5212"/>
                    <a:pt x="67771" y="4529"/>
                    <a:pt x="67652" y="3975"/>
                  </a:cubicBezTo>
                  <a:cubicBezTo>
                    <a:pt x="67533" y="3412"/>
                    <a:pt x="67225" y="2866"/>
                    <a:pt x="66722" y="2584"/>
                  </a:cubicBezTo>
                  <a:cubicBezTo>
                    <a:pt x="66362" y="2378"/>
                    <a:pt x="65940" y="2327"/>
                    <a:pt x="65521" y="2327"/>
                  </a:cubicBezTo>
                  <a:cubicBezTo>
                    <a:pt x="65403" y="2327"/>
                    <a:pt x="65286" y="2331"/>
                    <a:pt x="65170" y="2337"/>
                  </a:cubicBezTo>
                  <a:cubicBezTo>
                    <a:pt x="63711" y="2388"/>
                    <a:pt x="62261" y="2593"/>
                    <a:pt x="60836" y="2943"/>
                  </a:cubicBezTo>
                  <a:cubicBezTo>
                    <a:pt x="60751" y="2968"/>
                    <a:pt x="60657" y="2985"/>
                    <a:pt x="60563" y="3011"/>
                  </a:cubicBezTo>
                  <a:cubicBezTo>
                    <a:pt x="60094" y="2550"/>
                    <a:pt x="59395" y="2226"/>
                    <a:pt x="58781" y="2013"/>
                  </a:cubicBezTo>
                  <a:cubicBezTo>
                    <a:pt x="58186" y="1817"/>
                    <a:pt x="57549" y="1776"/>
                    <a:pt x="56915" y="1776"/>
                  </a:cubicBezTo>
                  <a:cubicBezTo>
                    <a:pt x="56749" y="1776"/>
                    <a:pt x="56583" y="1779"/>
                    <a:pt x="56418" y="1782"/>
                  </a:cubicBezTo>
                  <a:cubicBezTo>
                    <a:pt x="55573" y="1799"/>
                    <a:pt x="54720" y="1817"/>
                    <a:pt x="53893" y="1996"/>
                  </a:cubicBezTo>
                  <a:cubicBezTo>
                    <a:pt x="53287" y="2132"/>
                    <a:pt x="52707" y="2380"/>
                    <a:pt x="52187" y="2729"/>
                  </a:cubicBezTo>
                  <a:cubicBezTo>
                    <a:pt x="51368" y="2098"/>
                    <a:pt x="50447" y="1620"/>
                    <a:pt x="49457" y="1322"/>
                  </a:cubicBezTo>
                  <a:cubicBezTo>
                    <a:pt x="47376" y="682"/>
                    <a:pt x="45158" y="682"/>
                    <a:pt x="42975" y="682"/>
                  </a:cubicBezTo>
                  <a:lnTo>
                    <a:pt x="42548" y="682"/>
                  </a:lnTo>
                  <a:cubicBezTo>
                    <a:pt x="41235" y="474"/>
                    <a:pt x="39851" y="301"/>
                    <a:pt x="38519" y="301"/>
                  </a:cubicBezTo>
                  <a:cubicBezTo>
                    <a:pt x="36581" y="301"/>
                    <a:pt x="34752" y="667"/>
                    <a:pt x="33412" y="1825"/>
                  </a:cubicBezTo>
                  <a:cubicBezTo>
                    <a:pt x="32892" y="2277"/>
                    <a:pt x="32457" y="2815"/>
                    <a:pt x="32107" y="3412"/>
                  </a:cubicBezTo>
                  <a:cubicBezTo>
                    <a:pt x="31638" y="3002"/>
                    <a:pt x="31109" y="2670"/>
                    <a:pt x="30538" y="2422"/>
                  </a:cubicBezTo>
                  <a:cubicBezTo>
                    <a:pt x="29707" y="2055"/>
                    <a:pt x="28808" y="1868"/>
                    <a:pt x="27908" y="1868"/>
                  </a:cubicBezTo>
                  <a:cubicBezTo>
                    <a:pt x="27615" y="1868"/>
                    <a:pt x="27322" y="1888"/>
                    <a:pt x="27032" y="1927"/>
                  </a:cubicBezTo>
                  <a:cubicBezTo>
                    <a:pt x="26094" y="2072"/>
                    <a:pt x="25172" y="2328"/>
                    <a:pt x="24302" y="2704"/>
                  </a:cubicBezTo>
                  <a:cubicBezTo>
                    <a:pt x="23910" y="2866"/>
                    <a:pt x="23202" y="2917"/>
                    <a:pt x="22733" y="3130"/>
                  </a:cubicBezTo>
                  <a:cubicBezTo>
                    <a:pt x="22588" y="2533"/>
                    <a:pt x="22281" y="1979"/>
                    <a:pt x="21837" y="1552"/>
                  </a:cubicBezTo>
                  <a:cubicBezTo>
                    <a:pt x="20975" y="725"/>
                    <a:pt x="19730" y="435"/>
                    <a:pt x="18544" y="264"/>
                  </a:cubicBezTo>
                  <a:cubicBezTo>
                    <a:pt x="16895" y="42"/>
                    <a:pt x="15231" y="0"/>
                    <a:pt x="13563" y="0"/>
                  </a:cubicBezTo>
                  <a:close/>
                </a:path>
              </a:pathLst>
            </a:custGeom>
            <a:solidFill>
              <a:srgbClr val="E9E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 flipH="1">
              <a:off x="7022403" y="1317969"/>
              <a:ext cx="870168" cy="1133279"/>
            </a:xfrm>
            <a:custGeom>
              <a:rect b="b" l="l" r="r" t="t"/>
              <a:pathLst>
                <a:path extrusionOk="0" h="18097" w="13896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 flipH="1">
              <a:off x="7521171" y="1194972"/>
              <a:ext cx="1442827" cy="1256270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6804387" y="2883125"/>
              <a:ext cx="2062227" cy="2376731"/>
            </a:xfrm>
            <a:custGeom>
              <a:rect b="b" l="l" r="r" t="t"/>
              <a:pathLst>
                <a:path extrusionOk="0" h="23408" w="20311">
                  <a:moveTo>
                    <a:pt x="12233" y="7268"/>
                  </a:moveTo>
                  <a:lnTo>
                    <a:pt x="12233" y="7268"/>
                  </a:lnTo>
                  <a:cubicBezTo>
                    <a:pt x="12139" y="7371"/>
                    <a:pt x="12054" y="7482"/>
                    <a:pt x="11968" y="7592"/>
                  </a:cubicBezTo>
                  <a:lnTo>
                    <a:pt x="11184" y="7277"/>
                  </a:lnTo>
                  <a:lnTo>
                    <a:pt x="12233" y="7268"/>
                  </a:lnTo>
                  <a:close/>
                  <a:moveTo>
                    <a:pt x="4658" y="1"/>
                  </a:moveTo>
                  <a:lnTo>
                    <a:pt x="5562" y="2125"/>
                  </a:lnTo>
                  <a:cubicBezTo>
                    <a:pt x="5562" y="2125"/>
                    <a:pt x="5572" y="2125"/>
                    <a:pt x="5589" y="2125"/>
                  </a:cubicBezTo>
                  <a:cubicBezTo>
                    <a:pt x="5804" y="2125"/>
                    <a:pt x="7268" y="2139"/>
                    <a:pt x="7584" y="2534"/>
                  </a:cubicBezTo>
                  <a:lnTo>
                    <a:pt x="5852" y="2850"/>
                  </a:lnTo>
                  <a:cubicBezTo>
                    <a:pt x="5852" y="2850"/>
                    <a:pt x="6833" y="4598"/>
                    <a:pt x="7081" y="5008"/>
                  </a:cubicBezTo>
                  <a:cubicBezTo>
                    <a:pt x="7081" y="5008"/>
                    <a:pt x="7402" y="4982"/>
                    <a:pt x="7730" y="4982"/>
                  </a:cubicBezTo>
                  <a:cubicBezTo>
                    <a:pt x="7992" y="4982"/>
                    <a:pt x="8259" y="4998"/>
                    <a:pt x="8369" y="5059"/>
                  </a:cubicBezTo>
                  <a:lnTo>
                    <a:pt x="7303" y="5477"/>
                  </a:lnTo>
                  <a:cubicBezTo>
                    <a:pt x="7303" y="5477"/>
                    <a:pt x="8232" y="6808"/>
                    <a:pt x="8446" y="7268"/>
                  </a:cubicBezTo>
                  <a:lnTo>
                    <a:pt x="9529" y="7268"/>
                  </a:lnTo>
                  <a:lnTo>
                    <a:pt x="8642" y="7635"/>
                  </a:lnTo>
                  <a:lnTo>
                    <a:pt x="9486" y="8863"/>
                  </a:lnTo>
                  <a:cubicBezTo>
                    <a:pt x="8403" y="7371"/>
                    <a:pt x="6381" y="5110"/>
                    <a:pt x="3583" y="4163"/>
                  </a:cubicBezTo>
                  <a:cubicBezTo>
                    <a:pt x="3361" y="4050"/>
                    <a:pt x="3090" y="4004"/>
                    <a:pt x="2799" y="4004"/>
                  </a:cubicBezTo>
                  <a:cubicBezTo>
                    <a:pt x="1583" y="4004"/>
                    <a:pt x="1" y="4803"/>
                    <a:pt x="1" y="4803"/>
                  </a:cubicBezTo>
                  <a:lnTo>
                    <a:pt x="1912" y="6100"/>
                  </a:lnTo>
                  <a:cubicBezTo>
                    <a:pt x="1912" y="6100"/>
                    <a:pt x="3081" y="5335"/>
                    <a:pt x="3682" y="5335"/>
                  </a:cubicBezTo>
                  <a:cubicBezTo>
                    <a:pt x="3740" y="5335"/>
                    <a:pt x="3793" y="5342"/>
                    <a:pt x="3839" y="5358"/>
                  </a:cubicBezTo>
                  <a:lnTo>
                    <a:pt x="2543" y="6552"/>
                  </a:lnTo>
                  <a:cubicBezTo>
                    <a:pt x="2543" y="6552"/>
                    <a:pt x="4326" y="7499"/>
                    <a:pt x="4752" y="7712"/>
                  </a:cubicBezTo>
                  <a:cubicBezTo>
                    <a:pt x="4752" y="7712"/>
                    <a:pt x="5579" y="7081"/>
                    <a:pt x="5869" y="7055"/>
                  </a:cubicBezTo>
                  <a:lnTo>
                    <a:pt x="5869" y="7055"/>
                  </a:lnTo>
                  <a:lnTo>
                    <a:pt x="5196" y="7976"/>
                  </a:lnTo>
                  <a:cubicBezTo>
                    <a:pt x="5196" y="7976"/>
                    <a:pt x="6705" y="8599"/>
                    <a:pt x="7123" y="8863"/>
                  </a:cubicBezTo>
                  <a:lnTo>
                    <a:pt x="8036" y="8283"/>
                  </a:lnTo>
                  <a:lnTo>
                    <a:pt x="8036" y="8283"/>
                  </a:lnTo>
                  <a:lnTo>
                    <a:pt x="7490" y="9068"/>
                  </a:lnTo>
                  <a:lnTo>
                    <a:pt x="8949" y="9682"/>
                  </a:lnTo>
                  <a:lnTo>
                    <a:pt x="8949" y="14348"/>
                  </a:lnTo>
                  <a:cubicBezTo>
                    <a:pt x="8949" y="15560"/>
                    <a:pt x="9665" y="16600"/>
                    <a:pt x="9665" y="16600"/>
                  </a:cubicBezTo>
                  <a:lnTo>
                    <a:pt x="9665" y="23407"/>
                  </a:lnTo>
                  <a:lnTo>
                    <a:pt x="10697" y="23407"/>
                  </a:lnTo>
                  <a:lnTo>
                    <a:pt x="10697" y="16498"/>
                  </a:lnTo>
                  <a:cubicBezTo>
                    <a:pt x="11141" y="15952"/>
                    <a:pt x="11448" y="15312"/>
                    <a:pt x="11602" y="14638"/>
                  </a:cubicBezTo>
                  <a:cubicBezTo>
                    <a:pt x="11815" y="13555"/>
                    <a:pt x="11371" y="9785"/>
                    <a:pt x="11371" y="9785"/>
                  </a:cubicBezTo>
                  <a:lnTo>
                    <a:pt x="13052" y="8974"/>
                  </a:lnTo>
                  <a:lnTo>
                    <a:pt x="12463" y="8215"/>
                  </a:lnTo>
                  <a:lnTo>
                    <a:pt x="12463" y="8215"/>
                  </a:lnTo>
                  <a:lnTo>
                    <a:pt x="13410" y="8744"/>
                  </a:lnTo>
                  <a:cubicBezTo>
                    <a:pt x="13811" y="8454"/>
                    <a:pt x="15287" y="7755"/>
                    <a:pt x="15287" y="7755"/>
                  </a:cubicBezTo>
                  <a:lnTo>
                    <a:pt x="14570" y="6867"/>
                  </a:lnTo>
                  <a:lnTo>
                    <a:pt x="14570" y="6867"/>
                  </a:lnTo>
                  <a:cubicBezTo>
                    <a:pt x="14860" y="6876"/>
                    <a:pt x="15713" y="7465"/>
                    <a:pt x="15713" y="7465"/>
                  </a:cubicBezTo>
                  <a:cubicBezTo>
                    <a:pt x="16131" y="7234"/>
                    <a:pt x="17863" y="6202"/>
                    <a:pt x="17863" y="6202"/>
                  </a:cubicBezTo>
                  <a:lnTo>
                    <a:pt x="16506" y="5068"/>
                  </a:lnTo>
                  <a:cubicBezTo>
                    <a:pt x="16560" y="5047"/>
                    <a:pt x="16623" y="5038"/>
                    <a:pt x="16694" y="5038"/>
                  </a:cubicBezTo>
                  <a:cubicBezTo>
                    <a:pt x="17304" y="5038"/>
                    <a:pt x="18468" y="5716"/>
                    <a:pt x="18468" y="5716"/>
                  </a:cubicBezTo>
                  <a:lnTo>
                    <a:pt x="20311" y="4325"/>
                  </a:lnTo>
                  <a:cubicBezTo>
                    <a:pt x="20311" y="4325"/>
                    <a:pt x="18825" y="3669"/>
                    <a:pt x="17633" y="3669"/>
                  </a:cubicBezTo>
                  <a:cubicBezTo>
                    <a:pt x="17282" y="3669"/>
                    <a:pt x="16957" y="3726"/>
                    <a:pt x="16703" y="3873"/>
                  </a:cubicBezTo>
                  <a:cubicBezTo>
                    <a:pt x="14852" y="4607"/>
                    <a:pt x="13376" y="5921"/>
                    <a:pt x="12310" y="7183"/>
                  </a:cubicBezTo>
                  <a:cubicBezTo>
                    <a:pt x="12583" y="6663"/>
                    <a:pt x="13401" y="5477"/>
                    <a:pt x="13401" y="5477"/>
                  </a:cubicBezTo>
                  <a:lnTo>
                    <a:pt x="12335" y="5059"/>
                  </a:lnTo>
                  <a:cubicBezTo>
                    <a:pt x="12449" y="4998"/>
                    <a:pt x="12718" y="4982"/>
                    <a:pt x="12981" y="4982"/>
                  </a:cubicBezTo>
                  <a:cubicBezTo>
                    <a:pt x="13311" y="4982"/>
                    <a:pt x="13632" y="5008"/>
                    <a:pt x="13632" y="5008"/>
                  </a:cubicBezTo>
                  <a:cubicBezTo>
                    <a:pt x="13871" y="4598"/>
                    <a:pt x="14860" y="2850"/>
                    <a:pt x="14860" y="2850"/>
                  </a:cubicBezTo>
                  <a:lnTo>
                    <a:pt x="13120" y="2534"/>
                  </a:lnTo>
                  <a:cubicBezTo>
                    <a:pt x="13444" y="2139"/>
                    <a:pt x="14909" y="2125"/>
                    <a:pt x="15124" y="2125"/>
                  </a:cubicBezTo>
                  <a:cubicBezTo>
                    <a:pt x="15141" y="2125"/>
                    <a:pt x="15150" y="2125"/>
                    <a:pt x="15150" y="2125"/>
                  </a:cubicBezTo>
                  <a:lnTo>
                    <a:pt x="16054" y="1"/>
                  </a:lnTo>
                  <a:lnTo>
                    <a:pt x="16054" y="1"/>
                  </a:lnTo>
                  <a:cubicBezTo>
                    <a:pt x="16054" y="1"/>
                    <a:pt x="13350" y="282"/>
                    <a:pt x="12702" y="1400"/>
                  </a:cubicBezTo>
                  <a:cubicBezTo>
                    <a:pt x="11141" y="3362"/>
                    <a:pt x="10552" y="5801"/>
                    <a:pt x="10356" y="7627"/>
                  </a:cubicBezTo>
                  <a:cubicBezTo>
                    <a:pt x="10152" y="5801"/>
                    <a:pt x="9572" y="3362"/>
                    <a:pt x="8011" y="1400"/>
                  </a:cubicBezTo>
                  <a:cubicBezTo>
                    <a:pt x="7362" y="282"/>
                    <a:pt x="4658" y="1"/>
                    <a:pt x="4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 rot="-616215">
              <a:off x="5819115" y="1483590"/>
              <a:ext cx="1237077" cy="1077138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1" name="Google Shape;491;p26"/>
            <p:cNvGrpSpPr/>
            <p:nvPr/>
          </p:nvGrpSpPr>
          <p:grpSpPr>
            <a:xfrm flipH="1">
              <a:off x="4042595" y="1533884"/>
              <a:ext cx="3612879" cy="5483293"/>
              <a:chOff x="59525" y="470860"/>
              <a:chExt cx="4995684" cy="7581987"/>
            </a:xfrm>
          </p:grpSpPr>
          <p:sp>
            <p:nvSpPr>
              <p:cNvPr id="492" name="Google Shape;492;p26"/>
              <p:cNvSpPr/>
              <p:nvPr/>
            </p:nvSpPr>
            <p:spPr>
              <a:xfrm>
                <a:off x="59525" y="470860"/>
                <a:ext cx="4826029" cy="7581987"/>
              </a:xfrm>
              <a:custGeom>
                <a:rect b="b" l="l" r="r" t="t"/>
                <a:pathLst>
                  <a:path extrusionOk="0" h="188818" w="120185">
                    <a:moveTo>
                      <a:pt x="37265" y="0"/>
                    </a:moveTo>
                    <a:lnTo>
                      <a:pt x="36840" y="304"/>
                    </a:lnTo>
                    <a:cubicBezTo>
                      <a:pt x="39272" y="2037"/>
                      <a:pt x="42038" y="6687"/>
                      <a:pt x="41946" y="8906"/>
                    </a:cubicBezTo>
                    <a:cubicBezTo>
                      <a:pt x="41896" y="9819"/>
                      <a:pt x="41127" y="10477"/>
                      <a:pt x="40273" y="10477"/>
                    </a:cubicBezTo>
                    <a:cubicBezTo>
                      <a:pt x="40103" y="10477"/>
                      <a:pt x="39930" y="10451"/>
                      <a:pt x="39758" y="10396"/>
                    </a:cubicBezTo>
                    <a:cubicBezTo>
                      <a:pt x="36293" y="9271"/>
                      <a:pt x="32341" y="6171"/>
                      <a:pt x="29940" y="4073"/>
                    </a:cubicBezTo>
                    <a:lnTo>
                      <a:pt x="29393" y="4651"/>
                    </a:lnTo>
                    <a:cubicBezTo>
                      <a:pt x="31946" y="7326"/>
                      <a:pt x="36141" y="10791"/>
                      <a:pt x="40001" y="11855"/>
                    </a:cubicBezTo>
                    <a:cubicBezTo>
                      <a:pt x="40913" y="12098"/>
                      <a:pt x="41399" y="13040"/>
                      <a:pt x="41156" y="13922"/>
                    </a:cubicBezTo>
                    <a:cubicBezTo>
                      <a:pt x="38876" y="21946"/>
                      <a:pt x="32493" y="24438"/>
                      <a:pt x="29910" y="29515"/>
                    </a:cubicBezTo>
                    <a:cubicBezTo>
                      <a:pt x="28785" y="31581"/>
                      <a:pt x="27296" y="36657"/>
                      <a:pt x="27478" y="41095"/>
                    </a:cubicBezTo>
                    <a:cubicBezTo>
                      <a:pt x="27630" y="45168"/>
                      <a:pt x="30882" y="57387"/>
                      <a:pt x="29788" y="58816"/>
                    </a:cubicBezTo>
                    <a:cubicBezTo>
                      <a:pt x="29380" y="59360"/>
                      <a:pt x="28930" y="59605"/>
                      <a:pt x="28447" y="59605"/>
                    </a:cubicBezTo>
                    <a:cubicBezTo>
                      <a:pt x="25159" y="59605"/>
                      <a:pt x="20349" y="48235"/>
                      <a:pt x="16718" y="42828"/>
                    </a:cubicBezTo>
                    <a:cubicBezTo>
                      <a:pt x="13922" y="38694"/>
                      <a:pt x="14256" y="35898"/>
                      <a:pt x="7690" y="30092"/>
                    </a:cubicBezTo>
                    <a:cubicBezTo>
                      <a:pt x="5836" y="28420"/>
                      <a:pt x="3374" y="26597"/>
                      <a:pt x="1095" y="25593"/>
                    </a:cubicBezTo>
                    <a:lnTo>
                      <a:pt x="730" y="25958"/>
                    </a:lnTo>
                    <a:cubicBezTo>
                      <a:pt x="2341" y="30062"/>
                      <a:pt x="6687" y="36171"/>
                      <a:pt x="9484" y="38755"/>
                    </a:cubicBezTo>
                    <a:cubicBezTo>
                      <a:pt x="13040" y="42007"/>
                      <a:pt x="15988" y="42919"/>
                      <a:pt x="19454" y="50396"/>
                    </a:cubicBezTo>
                    <a:cubicBezTo>
                      <a:pt x="20335" y="52402"/>
                      <a:pt x="21186" y="54196"/>
                      <a:pt x="22007" y="55867"/>
                    </a:cubicBezTo>
                    <a:cubicBezTo>
                      <a:pt x="26900" y="66141"/>
                      <a:pt x="27873" y="77874"/>
                      <a:pt x="24682" y="88816"/>
                    </a:cubicBezTo>
                    <a:cubicBezTo>
                      <a:pt x="23162" y="93740"/>
                      <a:pt x="20517" y="98908"/>
                      <a:pt x="18754" y="110306"/>
                    </a:cubicBezTo>
                    <a:cubicBezTo>
                      <a:pt x="15168" y="132829"/>
                      <a:pt x="0" y="166416"/>
                      <a:pt x="13587" y="185869"/>
                    </a:cubicBezTo>
                    <a:cubicBezTo>
                      <a:pt x="15025" y="187883"/>
                      <a:pt x="19508" y="188818"/>
                      <a:pt x="24342" y="188818"/>
                    </a:cubicBezTo>
                    <a:cubicBezTo>
                      <a:pt x="29214" y="188818"/>
                      <a:pt x="34442" y="187867"/>
                      <a:pt x="37265" y="186113"/>
                    </a:cubicBezTo>
                    <a:lnTo>
                      <a:pt x="37539" y="185626"/>
                    </a:lnTo>
                    <a:cubicBezTo>
                      <a:pt x="15077" y="169547"/>
                      <a:pt x="26566" y="137115"/>
                      <a:pt x="29727" y="108969"/>
                    </a:cubicBezTo>
                    <a:cubicBezTo>
                      <a:pt x="30974" y="97509"/>
                      <a:pt x="34256" y="94956"/>
                      <a:pt x="34591" y="91795"/>
                    </a:cubicBezTo>
                    <a:cubicBezTo>
                      <a:pt x="34591" y="91704"/>
                      <a:pt x="32098" y="76050"/>
                      <a:pt x="55199" y="53953"/>
                    </a:cubicBezTo>
                    <a:cubicBezTo>
                      <a:pt x="59782" y="49931"/>
                      <a:pt x="67684" y="49057"/>
                      <a:pt x="75804" y="49057"/>
                    </a:cubicBezTo>
                    <a:cubicBezTo>
                      <a:pt x="82039" y="49057"/>
                      <a:pt x="88403" y="49572"/>
                      <a:pt x="93490" y="49572"/>
                    </a:cubicBezTo>
                    <a:cubicBezTo>
                      <a:pt x="96848" y="49572"/>
                      <a:pt x="99650" y="49348"/>
                      <a:pt x="101492" y="48603"/>
                    </a:cubicBezTo>
                    <a:cubicBezTo>
                      <a:pt x="109790" y="44834"/>
                      <a:pt x="117145" y="30214"/>
                      <a:pt x="120185" y="21642"/>
                    </a:cubicBezTo>
                    <a:lnTo>
                      <a:pt x="119699" y="21429"/>
                    </a:lnTo>
                    <a:cubicBezTo>
                      <a:pt x="115565" y="28025"/>
                      <a:pt x="108695" y="38542"/>
                      <a:pt x="102434" y="43132"/>
                    </a:cubicBezTo>
                    <a:cubicBezTo>
                      <a:pt x="100292" y="44633"/>
                      <a:pt x="99110" y="45031"/>
                      <a:pt x="96795" y="45031"/>
                    </a:cubicBezTo>
                    <a:cubicBezTo>
                      <a:pt x="95266" y="45031"/>
                      <a:pt x="93243" y="44857"/>
                      <a:pt x="90124" y="44712"/>
                    </a:cubicBezTo>
                    <a:cubicBezTo>
                      <a:pt x="87603" y="44553"/>
                      <a:pt x="85073" y="44469"/>
                      <a:pt x="82544" y="44469"/>
                    </a:cubicBezTo>
                    <a:cubicBezTo>
                      <a:pt x="80255" y="44469"/>
                      <a:pt x="77967" y="44538"/>
                      <a:pt x="75686" y="44682"/>
                    </a:cubicBezTo>
                    <a:cubicBezTo>
                      <a:pt x="58390" y="45928"/>
                      <a:pt x="54044" y="52372"/>
                      <a:pt x="53710" y="52524"/>
                    </a:cubicBezTo>
                    <a:cubicBezTo>
                      <a:pt x="53071" y="53223"/>
                      <a:pt x="46870" y="60214"/>
                      <a:pt x="40943" y="66719"/>
                    </a:cubicBezTo>
                    <a:cubicBezTo>
                      <a:pt x="40404" y="67321"/>
                      <a:pt x="39824" y="67560"/>
                      <a:pt x="39246" y="67560"/>
                    </a:cubicBezTo>
                    <a:cubicBezTo>
                      <a:pt x="38715" y="67560"/>
                      <a:pt x="38186" y="67359"/>
                      <a:pt x="37691" y="67053"/>
                    </a:cubicBezTo>
                    <a:cubicBezTo>
                      <a:pt x="35928" y="65959"/>
                      <a:pt x="35016" y="63892"/>
                      <a:pt x="35411" y="61855"/>
                    </a:cubicBezTo>
                    <a:cubicBezTo>
                      <a:pt x="37934" y="47266"/>
                      <a:pt x="48725" y="35533"/>
                      <a:pt x="72433" y="22280"/>
                    </a:cubicBezTo>
                    <a:cubicBezTo>
                      <a:pt x="80032" y="18055"/>
                      <a:pt x="80488" y="12979"/>
                      <a:pt x="82433" y="7508"/>
                    </a:cubicBezTo>
                    <a:lnTo>
                      <a:pt x="82008" y="7204"/>
                    </a:lnTo>
                    <a:cubicBezTo>
                      <a:pt x="80367" y="8420"/>
                      <a:pt x="75594" y="17144"/>
                      <a:pt x="72069" y="20213"/>
                    </a:cubicBezTo>
                    <a:cubicBezTo>
                      <a:pt x="68208" y="23739"/>
                      <a:pt x="60305" y="25624"/>
                      <a:pt x="55928" y="27752"/>
                    </a:cubicBezTo>
                    <a:lnTo>
                      <a:pt x="55351" y="28025"/>
                    </a:lnTo>
                    <a:cubicBezTo>
                      <a:pt x="42988" y="32020"/>
                      <a:pt x="40333" y="46495"/>
                      <a:pt x="34015" y="46495"/>
                    </a:cubicBezTo>
                    <a:cubicBezTo>
                      <a:pt x="33699" y="46495"/>
                      <a:pt x="33375" y="46459"/>
                      <a:pt x="33040" y="46384"/>
                    </a:cubicBezTo>
                    <a:cubicBezTo>
                      <a:pt x="27660" y="45199"/>
                      <a:pt x="32949" y="28846"/>
                      <a:pt x="36202" y="24347"/>
                    </a:cubicBezTo>
                    <a:cubicBezTo>
                      <a:pt x="38512" y="20852"/>
                      <a:pt x="42159" y="17782"/>
                      <a:pt x="42980" y="13162"/>
                    </a:cubicBezTo>
                    <a:cubicBezTo>
                      <a:pt x="43071" y="12554"/>
                      <a:pt x="43527" y="12067"/>
                      <a:pt x="44104" y="11885"/>
                    </a:cubicBezTo>
                    <a:cubicBezTo>
                      <a:pt x="47630" y="10821"/>
                      <a:pt x="50396" y="7113"/>
                      <a:pt x="51886" y="3709"/>
                    </a:cubicBezTo>
                    <a:lnTo>
                      <a:pt x="51217" y="3405"/>
                    </a:lnTo>
                    <a:cubicBezTo>
                      <a:pt x="49880" y="5715"/>
                      <a:pt x="47782" y="8481"/>
                      <a:pt x="45351" y="9909"/>
                    </a:cubicBezTo>
                    <a:cubicBezTo>
                      <a:pt x="45082" y="10064"/>
                      <a:pt x="44794" y="10136"/>
                      <a:pt x="44511" y="10136"/>
                    </a:cubicBezTo>
                    <a:cubicBezTo>
                      <a:pt x="43740" y="10136"/>
                      <a:pt x="43014" y="9600"/>
                      <a:pt x="42858" y="8754"/>
                    </a:cubicBezTo>
                    <a:cubicBezTo>
                      <a:pt x="42159" y="5289"/>
                      <a:pt x="40062" y="1703"/>
                      <a:pt x="37265" y="0"/>
                    </a:cubicBez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26"/>
              <p:cNvSpPr/>
              <p:nvPr/>
            </p:nvSpPr>
            <p:spPr>
              <a:xfrm>
                <a:off x="4773564" y="1752933"/>
                <a:ext cx="277277" cy="42388"/>
              </a:xfrm>
              <a:custGeom>
                <a:rect b="b" l="l" r="r" t="t"/>
                <a:pathLst>
                  <a:path extrusionOk="0" fill="none" h="883" w="5776">
                    <a:moveTo>
                      <a:pt x="1" y="396"/>
                    </a:moveTo>
                    <a:cubicBezTo>
                      <a:pt x="1946" y="669"/>
                      <a:pt x="4469" y="882"/>
                      <a:pt x="5776" y="1"/>
                    </a:cubicBezTo>
                  </a:path>
                </a:pathLst>
              </a:custGeom>
              <a:noFill/>
              <a:ln cap="flat" cmpd="sng" w="7600">
                <a:solidFill>
                  <a:srgbClr val="FA2F2F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26"/>
              <p:cNvSpPr/>
              <p:nvPr/>
            </p:nvSpPr>
            <p:spPr>
              <a:xfrm>
                <a:off x="4172413" y="1539220"/>
                <a:ext cx="871147" cy="423164"/>
              </a:xfrm>
              <a:custGeom>
                <a:rect b="b" l="l" r="r" t="t"/>
                <a:pathLst>
                  <a:path extrusionOk="0" h="8815" w="18147">
                    <a:moveTo>
                      <a:pt x="16100" y="0"/>
                    </a:moveTo>
                    <a:cubicBezTo>
                      <a:pt x="15196" y="0"/>
                      <a:pt x="14128" y="1309"/>
                      <a:pt x="13001" y="1309"/>
                    </a:cubicBezTo>
                    <a:cubicBezTo>
                      <a:pt x="12763" y="1309"/>
                      <a:pt x="12523" y="1251"/>
                      <a:pt x="12280" y="1109"/>
                    </a:cubicBezTo>
                    <a:cubicBezTo>
                      <a:pt x="11378" y="583"/>
                      <a:pt x="10511" y="266"/>
                      <a:pt x="9642" y="266"/>
                    </a:cubicBezTo>
                    <a:cubicBezTo>
                      <a:pt x="9106" y="266"/>
                      <a:pt x="8570" y="387"/>
                      <a:pt x="8025" y="653"/>
                    </a:cubicBezTo>
                    <a:cubicBezTo>
                      <a:pt x="6596" y="1352"/>
                      <a:pt x="6627" y="3419"/>
                      <a:pt x="1156" y="4362"/>
                    </a:cubicBezTo>
                    <a:cubicBezTo>
                      <a:pt x="1" y="4544"/>
                      <a:pt x="4013" y="7280"/>
                      <a:pt x="5533" y="7979"/>
                    </a:cubicBezTo>
                    <a:cubicBezTo>
                      <a:pt x="6877" y="8581"/>
                      <a:pt x="8000" y="8815"/>
                      <a:pt x="8932" y="8815"/>
                    </a:cubicBezTo>
                    <a:cubicBezTo>
                      <a:pt x="11245" y="8815"/>
                      <a:pt x="12377" y="7373"/>
                      <a:pt x="12767" y="6550"/>
                    </a:cubicBezTo>
                    <a:cubicBezTo>
                      <a:pt x="13162" y="5699"/>
                      <a:pt x="15046" y="6185"/>
                      <a:pt x="14986" y="5760"/>
                    </a:cubicBezTo>
                    <a:cubicBezTo>
                      <a:pt x="14931" y="5267"/>
                      <a:pt x="14778" y="5021"/>
                      <a:pt x="13352" y="5021"/>
                    </a:cubicBezTo>
                    <a:cubicBezTo>
                      <a:pt x="13193" y="5021"/>
                      <a:pt x="13019" y="5024"/>
                      <a:pt x="12828" y="5030"/>
                    </a:cubicBezTo>
                    <a:cubicBezTo>
                      <a:pt x="14560" y="4787"/>
                      <a:pt x="18147" y="4149"/>
                      <a:pt x="17995" y="2963"/>
                    </a:cubicBezTo>
                    <a:cubicBezTo>
                      <a:pt x="17812" y="1808"/>
                      <a:pt x="17387" y="258"/>
                      <a:pt x="16262" y="15"/>
                    </a:cubicBezTo>
                    <a:cubicBezTo>
                      <a:pt x="16209" y="5"/>
                      <a:pt x="16155" y="0"/>
                      <a:pt x="16100" y="0"/>
                    </a:cubicBezTo>
                    <a:close/>
                  </a:path>
                </a:pathLst>
              </a:custGeom>
              <a:solidFill>
                <a:srgbClr val="1A9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26"/>
              <p:cNvSpPr/>
              <p:nvPr/>
            </p:nvSpPr>
            <p:spPr>
              <a:xfrm>
                <a:off x="4052787" y="1800792"/>
                <a:ext cx="199941" cy="165857"/>
              </a:xfrm>
              <a:custGeom>
                <a:rect b="b" l="l" r="r" t="t"/>
                <a:pathLst>
                  <a:path extrusionOk="0" h="3455" w="4165">
                    <a:moveTo>
                      <a:pt x="2883" y="1"/>
                    </a:moveTo>
                    <a:cubicBezTo>
                      <a:pt x="2845" y="1"/>
                      <a:pt x="2806" y="3"/>
                      <a:pt x="2766" y="7"/>
                    </a:cubicBezTo>
                    <a:lnTo>
                      <a:pt x="942" y="280"/>
                    </a:lnTo>
                    <a:cubicBezTo>
                      <a:pt x="395" y="341"/>
                      <a:pt x="0" y="888"/>
                      <a:pt x="61" y="1435"/>
                    </a:cubicBezTo>
                    <a:lnTo>
                      <a:pt x="213" y="2560"/>
                    </a:lnTo>
                    <a:cubicBezTo>
                      <a:pt x="295" y="3082"/>
                      <a:pt x="725" y="3455"/>
                      <a:pt x="1233" y="3455"/>
                    </a:cubicBezTo>
                    <a:cubicBezTo>
                      <a:pt x="1287" y="3455"/>
                      <a:pt x="1342" y="3450"/>
                      <a:pt x="1398" y="3441"/>
                    </a:cubicBezTo>
                    <a:lnTo>
                      <a:pt x="3222" y="3198"/>
                    </a:lnTo>
                    <a:cubicBezTo>
                      <a:pt x="3800" y="3107"/>
                      <a:pt x="4164" y="2590"/>
                      <a:pt x="4104" y="2013"/>
                    </a:cubicBezTo>
                    <a:lnTo>
                      <a:pt x="3952" y="888"/>
                    </a:lnTo>
                    <a:cubicBezTo>
                      <a:pt x="3867" y="378"/>
                      <a:pt x="3412" y="1"/>
                      <a:pt x="2883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26"/>
              <p:cNvSpPr/>
              <p:nvPr/>
            </p:nvSpPr>
            <p:spPr>
              <a:xfrm>
                <a:off x="3882038" y="1602873"/>
                <a:ext cx="194132" cy="200997"/>
              </a:xfrm>
              <a:custGeom>
                <a:rect b="b" l="l" r="r" t="t"/>
                <a:pathLst>
                  <a:path extrusionOk="0" h="4187" w="4044">
                    <a:moveTo>
                      <a:pt x="2219" y="0"/>
                    </a:moveTo>
                    <a:cubicBezTo>
                      <a:pt x="2107" y="0"/>
                      <a:pt x="1994" y="18"/>
                      <a:pt x="1885" y="57"/>
                    </a:cubicBezTo>
                    <a:lnTo>
                      <a:pt x="821" y="452"/>
                    </a:lnTo>
                    <a:cubicBezTo>
                      <a:pt x="274" y="665"/>
                      <a:pt x="1" y="1242"/>
                      <a:pt x="214" y="1789"/>
                    </a:cubicBezTo>
                    <a:lnTo>
                      <a:pt x="852" y="3522"/>
                    </a:lnTo>
                    <a:cubicBezTo>
                      <a:pt x="1020" y="3930"/>
                      <a:pt x="1415" y="4186"/>
                      <a:pt x="1844" y="4186"/>
                    </a:cubicBezTo>
                    <a:cubicBezTo>
                      <a:pt x="1958" y="4186"/>
                      <a:pt x="2074" y="4168"/>
                      <a:pt x="2189" y="4130"/>
                    </a:cubicBezTo>
                    <a:lnTo>
                      <a:pt x="3253" y="3735"/>
                    </a:lnTo>
                    <a:cubicBezTo>
                      <a:pt x="3770" y="3522"/>
                      <a:pt x="4043" y="2944"/>
                      <a:pt x="3861" y="2397"/>
                    </a:cubicBezTo>
                    <a:lnTo>
                      <a:pt x="3223" y="665"/>
                    </a:lnTo>
                    <a:cubicBezTo>
                      <a:pt x="3055" y="257"/>
                      <a:pt x="2640" y="0"/>
                      <a:pt x="2219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26"/>
              <p:cNvSpPr/>
              <p:nvPr/>
            </p:nvSpPr>
            <p:spPr>
              <a:xfrm>
                <a:off x="3682150" y="1433756"/>
                <a:ext cx="213094" cy="178963"/>
              </a:xfrm>
              <a:custGeom>
                <a:rect b="b" l="l" r="r" t="t"/>
                <a:pathLst>
                  <a:path extrusionOk="0" h="3728" w="4439">
                    <a:moveTo>
                      <a:pt x="1531" y="1"/>
                    </a:moveTo>
                    <a:cubicBezTo>
                      <a:pt x="1095" y="1"/>
                      <a:pt x="694" y="283"/>
                      <a:pt x="548" y="723"/>
                    </a:cubicBezTo>
                    <a:lnTo>
                      <a:pt x="183" y="1786"/>
                    </a:lnTo>
                    <a:cubicBezTo>
                      <a:pt x="1" y="2334"/>
                      <a:pt x="305" y="2911"/>
                      <a:pt x="852" y="3093"/>
                    </a:cubicBezTo>
                    <a:lnTo>
                      <a:pt x="2584" y="3671"/>
                    </a:lnTo>
                    <a:cubicBezTo>
                      <a:pt x="2698" y="3709"/>
                      <a:pt x="2814" y="3727"/>
                      <a:pt x="2927" y="3727"/>
                    </a:cubicBezTo>
                    <a:cubicBezTo>
                      <a:pt x="3355" y="3727"/>
                      <a:pt x="3747" y="3466"/>
                      <a:pt x="3891" y="3033"/>
                    </a:cubicBezTo>
                    <a:lnTo>
                      <a:pt x="4256" y="1969"/>
                    </a:lnTo>
                    <a:cubicBezTo>
                      <a:pt x="4438" y="1422"/>
                      <a:pt x="4134" y="814"/>
                      <a:pt x="3618" y="631"/>
                    </a:cubicBezTo>
                    <a:lnTo>
                      <a:pt x="1855" y="54"/>
                    </a:lnTo>
                    <a:cubicBezTo>
                      <a:pt x="1747" y="18"/>
                      <a:pt x="1638" y="1"/>
                      <a:pt x="1531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26"/>
              <p:cNvSpPr/>
              <p:nvPr/>
            </p:nvSpPr>
            <p:spPr>
              <a:xfrm>
                <a:off x="3403488" y="1479503"/>
                <a:ext cx="215974" cy="196772"/>
              </a:xfrm>
              <a:custGeom>
                <a:rect b="b" l="l" r="r" t="t"/>
                <a:pathLst>
                  <a:path extrusionOk="0" h="4099" w="4499">
                    <a:moveTo>
                      <a:pt x="2618" y="0"/>
                    </a:moveTo>
                    <a:cubicBezTo>
                      <a:pt x="2393" y="0"/>
                      <a:pt x="2166" y="73"/>
                      <a:pt x="1976" y="226"/>
                    </a:cubicBezTo>
                    <a:lnTo>
                      <a:pt x="547" y="1350"/>
                    </a:lnTo>
                    <a:cubicBezTo>
                      <a:pt x="91" y="1715"/>
                      <a:pt x="0" y="2353"/>
                      <a:pt x="365" y="2809"/>
                    </a:cubicBezTo>
                    <a:lnTo>
                      <a:pt x="1064" y="3691"/>
                    </a:lnTo>
                    <a:cubicBezTo>
                      <a:pt x="1276" y="3956"/>
                      <a:pt x="1582" y="4098"/>
                      <a:pt x="1890" y="4098"/>
                    </a:cubicBezTo>
                    <a:cubicBezTo>
                      <a:pt x="2110" y="4098"/>
                      <a:pt x="2333" y="4025"/>
                      <a:pt x="2523" y="3873"/>
                    </a:cubicBezTo>
                    <a:lnTo>
                      <a:pt x="3951" y="2748"/>
                    </a:lnTo>
                    <a:cubicBezTo>
                      <a:pt x="4407" y="2384"/>
                      <a:pt x="4499" y="1745"/>
                      <a:pt x="4134" y="1289"/>
                    </a:cubicBezTo>
                    <a:lnTo>
                      <a:pt x="3435" y="408"/>
                    </a:lnTo>
                    <a:cubicBezTo>
                      <a:pt x="3240" y="142"/>
                      <a:pt x="2932" y="0"/>
                      <a:pt x="2618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26"/>
              <p:cNvSpPr/>
              <p:nvPr/>
            </p:nvSpPr>
            <p:spPr>
              <a:xfrm>
                <a:off x="3323226" y="1735363"/>
                <a:ext cx="160529" cy="189860"/>
              </a:xfrm>
              <a:custGeom>
                <a:rect b="b" l="l" r="r" t="t"/>
                <a:pathLst>
                  <a:path extrusionOk="0" h="3955" w="3344">
                    <a:moveTo>
                      <a:pt x="2216" y="0"/>
                    </a:moveTo>
                    <a:cubicBezTo>
                      <a:pt x="2197" y="0"/>
                      <a:pt x="2178" y="1"/>
                      <a:pt x="2158" y="2"/>
                    </a:cubicBezTo>
                    <a:lnTo>
                      <a:pt x="1034" y="32"/>
                    </a:lnTo>
                    <a:cubicBezTo>
                      <a:pt x="456" y="63"/>
                      <a:pt x="0" y="549"/>
                      <a:pt x="31" y="1127"/>
                    </a:cubicBezTo>
                    <a:lnTo>
                      <a:pt x="122" y="2950"/>
                    </a:lnTo>
                    <a:cubicBezTo>
                      <a:pt x="151" y="3510"/>
                      <a:pt x="608" y="3955"/>
                      <a:pt x="1162" y="3955"/>
                    </a:cubicBezTo>
                    <a:cubicBezTo>
                      <a:pt x="1180" y="3955"/>
                      <a:pt x="1198" y="3954"/>
                      <a:pt x="1216" y="3953"/>
                    </a:cubicBezTo>
                    <a:lnTo>
                      <a:pt x="2341" y="3893"/>
                    </a:lnTo>
                    <a:cubicBezTo>
                      <a:pt x="2918" y="3862"/>
                      <a:pt x="3344" y="3376"/>
                      <a:pt x="3313" y="2829"/>
                    </a:cubicBezTo>
                    <a:lnTo>
                      <a:pt x="3253" y="975"/>
                    </a:lnTo>
                    <a:cubicBezTo>
                      <a:pt x="3223" y="417"/>
                      <a:pt x="2768" y="0"/>
                      <a:pt x="2216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26"/>
              <p:cNvSpPr/>
              <p:nvPr/>
            </p:nvSpPr>
            <p:spPr>
              <a:xfrm>
                <a:off x="3358221" y="2028666"/>
                <a:ext cx="160577" cy="189860"/>
              </a:xfrm>
              <a:custGeom>
                <a:rect b="b" l="l" r="r" t="t"/>
                <a:pathLst>
                  <a:path extrusionOk="0" h="3955" w="3345">
                    <a:moveTo>
                      <a:pt x="2183" y="0"/>
                    </a:moveTo>
                    <a:cubicBezTo>
                      <a:pt x="2165" y="0"/>
                      <a:pt x="2147" y="1"/>
                      <a:pt x="2128" y="1"/>
                    </a:cubicBezTo>
                    <a:lnTo>
                      <a:pt x="1004" y="62"/>
                    </a:lnTo>
                    <a:cubicBezTo>
                      <a:pt x="426" y="93"/>
                      <a:pt x="1" y="579"/>
                      <a:pt x="31" y="1126"/>
                    </a:cubicBezTo>
                    <a:lnTo>
                      <a:pt x="122" y="2980"/>
                    </a:lnTo>
                    <a:cubicBezTo>
                      <a:pt x="152" y="3538"/>
                      <a:pt x="578" y="3954"/>
                      <a:pt x="1128" y="3954"/>
                    </a:cubicBezTo>
                    <a:cubicBezTo>
                      <a:pt x="1147" y="3954"/>
                      <a:pt x="1167" y="3954"/>
                      <a:pt x="1186" y="3953"/>
                    </a:cubicBezTo>
                    <a:lnTo>
                      <a:pt x="2311" y="3923"/>
                    </a:lnTo>
                    <a:cubicBezTo>
                      <a:pt x="2888" y="3892"/>
                      <a:pt x="3344" y="3406"/>
                      <a:pt x="3314" y="2828"/>
                    </a:cubicBezTo>
                    <a:lnTo>
                      <a:pt x="3223" y="1005"/>
                    </a:lnTo>
                    <a:cubicBezTo>
                      <a:pt x="3193" y="445"/>
                      <a:pt x="2736" y="0"/>
                      <a:pt x="218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26"/>
              <p:cNvSpPr/>
              <p:nvPr/>
            </p:nvSpPr>
            <p:spPr>
              <a:xfrm>
                <a:off x="3224002" y="2275838"/>
                <a:ext cx="210166" cy="200325"/>
              </a:xfrm>
              <a:custGeom>
                <a:rect b="b" l="l" r="r" t="t"/>
                <a:pathLst>
                  <a:path extrusionOk="0" h="4173" w="4378">
                    <a:moveTo>
                      <a:pt x="2405" y="1"/>
                    </a:moveTo>
                    <a:cubicBezTo>
                      <a:pt x="2138" y="1"/>
                      <a:pt x="1873" y="107"/>
                      <a:pt x="1672" y="324"/>
                    </a:cubicBezTo>
                    <a:lnTo>
                      <a:pt x="395" y="1631"/>
                    </a:lnTo>
                    <a:cubicBezTo>
                      <a:pt x="0" y="2056"/>
                      <a:pt x="0" y="2725"/>
                      <a:pt x="426" y="3120"/>
                    </a:cubicBezTo>
                    <a:lnTo>
                      <a:pt x="1247" y="3880"/>
                    </a:lnTo>
                    <a:cubicBezTo>
                      <a:pt x="1440" y="4074"/>
                      <a:pt x="1700" y="4173"/>
                      <a:pt x="1961" y="4173"/>
                    </a:cubicBezTo>
                    <a:cubicBezTo>
                      <a:pt x="2232" y="4173"/>
                      <a:pt x="2504" y="4066"/>
                      <a:pt x="2706" y="3850"/>
                    </a:cubicBezTo>
                    <a:lnTo>
                      <a:pt x="3982" y="2543"/>
                    </a:lnTo>
                    <a:cubicBezTo>
                      <a:pt x="4377" y="2117"/>
                      <a:pt x="4347" y="1479"/>
                      <a:pt x="3952" y="1084"/>
                    </a:cubicBezTo>
                    <a:lnTo>
                      <a:pt x="3131" y="293"/>
                    </a:lnTo>
                    <a:cubicBezTo>
                      <a:pt x="2922" y="99"/>
                      <a:pt x="2662" y="1"/>
                      <a:pt x="2405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26"/>
              <p:cNvSpPr/>
              <p:nvPr/>
            </p:nvSpPr>
            <p:spPr>
              <a:xfrm>
                <a:off x="2888408" y="2399064"/>
                <a:ext cx="198501" cy="162593"/>
              </a:xfrm>
              <a:custGeom>
                <a:rect b="b" l="l" r="r" t="t"/>
                <a:pathLst>
                  <a:path extrusionOk="0" h="3387" w="4135">
                    <a:moveTo>
                      <a:pt x="1203" y="0"/>
                    </a:moveTo>
                    <a:cubicBezTo>
                      <a:pt x="696" y="0"/>
                      <a:pt x="240" y="406"/>
                      <a:pt x="183" y="918"/>
                    </a:cubicBezTo>
                    <a:lnTo>
                      <a:pt x="61" y="2042"/>
                    </a:lnTo>
                    <a:cubicBezTo>
                      <a:pt x="0" y="2620"/>
                      <a:pt x="426" y="3137"/>
                      <a:pt x="973" y="3197"/>
                    </a:cubicBezTo>
                    <a:lnTo>
                      <a:pt x="2797" y="3380"/>
                    </a:lnTo>
                    <a:cubicBezTo>
                      <a:pt x="2836" y="3384"/>
                      <a:pt x="2875" y="3386"/>
                      <a:pt x="2914" y="3386"/>
                    </a:cubicBezTo>
                    <a:cubicBezTo>
                      <a:pt x="3442" y="3386"/>
                      <a:pt x="3895" y="3006"/>
                      <a:pt x="3952" y="2468"/>
                    </a:cubicBezTo>
                    <a:lnTo>
                      <a:pt x="4073" y="1343"/>
                    </a:lnTo>
                    <a:cubicBezTo>
                      <a:pt x="4134" y="766"/>
                      <a:pt x="3709" y="249"/>
                      <a:pt x="3131" y="188"/>
                    </a:cubicBezTo>
                    <a:lnTo>
                      <a:pt x="1307" y="6"/>
                    </a:lnTo>
                    <a:cubicBezTo>
                      <a:pt x="1272" y="2"/>
                      <a:pt x="1237" y="0"/>
                      <a:pt x="120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26"/>
              <p:cNvSpPr/>
              <p:nvPr/>
            </p:nvSpPr>
            <p:spPr>
              <a:xfrm>
                <a:off x="2634516" y="2209209"/>
                <a:ext cx="210166" cy="201429"/>
              </a:xfrm>
              <a:custGeom>
                <a:rect b="b" l="l" r="r" t="t"/>
                <a:pathLst>
                  <a:path extrusionOk="0" h="4196" w="4378">
                    <a:moveTo>
                      <a:pt x="1988" y="0"/>
                    </a:moveTo>
                    <a:cubicBezTo>
                      <a:pt x="1746" y="0"/>
                      <a:pt x="1504" y="84"/>
                      <a:pt x="1307" y="253"/>
                    </a:cubicBezTo>
                    <a:lnTo>
                      <a:pt x="456" y="1013"/>
                    </a:lnTo>
                    <a:cubicBezTo>
                      <a:pt x="31" y="1377"/>
                      <a:pt x="0" y="2046"/>
                      <a:pt x="365" y="2472"/>
                    </a:cubicBezTo>
                    <a:lnTo>
                      <a:pt x="1581" y="3839"/>
                    </a:lnTo>
                    <a:cubicBezTo>
                      <a:pt x="1797" y="4072"/>
                      <a:pt x="2085" y="4195"/>
                      <a:pt x="2372" y="4195"/>
                    </a:cubicBezTo>
                    <a:cubicBezTo>
                      <a:pt x="2610" y="4195"/>
                      <a:pt x="2847" y="4110"/>
                      <a:pt x="3040" y="3931"/>
                    </a:cubicBezTo>
                    <a:lnTo>
                      <a:pt x="3891" y="3171"/>
                    </a:lnTo>
                    <a:cubicBezTo>
                      <a:pt x="4317" y="2806"/>
                      <a:pt x="4377" y="2137"/>
                      <a:pt x="3982" y="1712"/>
                    </a:cubicBezTo>
                    <a:lnTo>
                      <a:pt x="2766" y="344"/>
                    </a:lnTo>
                    <a:cubicBezTo>
                      <a:pt x="2554" y="115"/>
                      <a:pt x="2270" y="0"/>
                      <a:pt x="1988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26"/>
              <p:cNvSpPr/>
              <p:nvPr/>
            </p:nvSpPr>
            <p:spPr>
              <a:xfrm>
                <a:off x="2173440" y="1923922"/>
                <a:ext cx="208726" cy="173730"/>
              </a:xfrm>
              <a:custGeom>
                <a:rect b="b" l="l" r="r" t="t"/>
                <a:pathLst>
                  <a:path extrusionOk="0" h="3619" w="4348">
                    <a:moveTo>
                      <a:pt x="2903" y="0"/>
                    </a:moveTo>
                    <a:cubicBezTo>
                      <a:pt x="2827" y="0"/>
                      <a:pt x="2751" y="9"/>
                      <a:pt x="2675" y="25"/>
                    </a:cubicBezTo>
                    <a:lnTo>
                      <a:pt x="882" y="481"/>
                    </a:lnTo>
                    <a:cubicBezTo>
                      <a:pt x="335" y="633"/>
                      <a:pt x="0" y="1211"/>
                      <a:pt x="152" y="1758"/>
                    </a:cubicBezTo>
                    <a:lnTo>
                      <a:pt x="426" y="2852"/>
                    </a:lnTo>
                    <a:cubicBezTo>
                      <a:pt x="553" y="3310"/>
                      <a:pt x="956" y="3618"/>
                      <a:pt x="1423" y="3618"/>
                    </a:cubicBezTo>
                    <a:cubicBezTo>
                      <a:pt x="1514" y="3618"/>
                      <a:pt x="1608" y="3607"/>
                      <a:pt x="1703" y="3582"/>
                    </a:cubicBezTo>
                    <a:lnTo>
                      <a:pt x="3466" y="3126"/>
                    </a:lnTo>
                    <a:cubicBezTo>
                      <a:pt x="4013" y="3004"/>
                      <a:pt x="4347" y="2427"/>
                      <a:pt x="4225" y="1880"/>
                    </a:cubicBezTo>
                    <a:lnTo>
                      <a:pt x="3921" y="785"/>
                    </a:lnTo>
                    <a:cubicBezTo>
                      <a:pt x="3817" y="314"/>
                      <a:pt x="3374" y="0"/>
                      <a:pt x="290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26"/>
              <p:cNvSpPr/>
              <p:nvPr/>
            </p:nvSpPr>
            <p:spPr>
              <a:xfrm>
                <a:off x="1916620" y="2065629"/>
                <a:ext cx="210166" cy="202005"/>
              </a:xfrm>
              <a:custGeom>
                <a:rect b="b" l="l" r="r" t="t"/>
                <a:pathLst>
                  <a:path extrusionOk="0" h="4208" w="4378">
                    <a:moveTo>
                      <a:pt x="2347" y="0"/>
                    </a:moveTo>
                    <a:cubicBezTo>
                      <a:pt x="2055" y="0"/>
                      <a:pt x="1767" y="124"/>
                      <a:pt x="1551" y="356"/>
                    </a:cubicBezTo>
                    <a:lnTo>
                      <a:pt x="366" y="1754"/>
                    </a:lnTo>
                    <a:cubicBezTo>
                      <a:pt x="1" y="2210"/>
                      <a:pt x="62" y="2849"/>
                      <a:pt x="487" y="3213"/>
                    </a:cubicBezTo>
                    <a:lnTo>
                      <a:pt x="1338" y="3943"/>
                    </a:lnTo>
                    <a:cubicBezTo>
                      <a:pt x="1531" y="4122"/>
                      <a:pt x="1775" y="4208"/>
                      <a:pt x="2017" y="4208"/>
                    </a:cubicBezTo>
                    <a:cubicBezTo>
                      <a:pt x="2308" y="4208"/>
                      <a:pt x="2598" y="4084"/>
                      <a:pt x="2797" y="3852"/>
                    </a:cubicBezTo>
                    <a:lnTo>
                      <a:pt x="3983" y="2453"/>
                    </a:lnTo>
                    <a:cubicBezTo>
                      <a:pt x="4378" y="1997"/>
                      <a:pt x="4317" y="1359"/>
                      <a:pt x="3891" y="994"/>
                    </a:cubicBezTo>
                    <a:lnTo>
                      <a:pt x="3040" y="265"/>
                    </a:lnTo>
                    <a:cubicBezTo>
                      <a:pt x="2833" y="86"/>
                      <a:pt x="2589" y="0"/>
                      <a:pt x="2347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6"/>
              <p:cNvSpPr/>
              <p:nvPr/>
            </p:nvSpPr>
            <p:spPr>
              <a:xfrm>
                <a:off x="1865544" y="2376166"/>
                <a:ext cx="148912" cy="157264"/>
              </a:xfrm>
              <a:custGeom>
                <a:rect b="b" l="l" r="r" t="t"/>
                <a:pathLst>
                  <a:path extrusionOk="0" h="3276" w="3102">
                    <a:moveTo>
                      <a:pt x="1481" y="0"/>
                    </a:moveTo>
                    <a:cubicBezTo>
                      <a:pt x="1003" y="0"/>
                      <a:pt x="586" y="290"/>
                      <a:pt x="457" y="757"/>
                    </a:cubicBezTo>
                    <a:lnTo>
                      <a:pt x="153" y="1820"/>
                    </a:lnTo>
                    <a:cubicBezTo>
                      <a:pt x="1" y="2398"/>
                      <a:pt x="335" y="2945"/>
                      <a:pt x="882" y="3097"/>
                    </a:cubicBezTo>
                    <a:lnTo>
                      <a:pt x="1399" y="3249"/>
                    </a:lnTo>
                    <a:cubicBezTo>
                      <a:pt x="1480" y="3267"/>
                      <a:pt x="1561" y="3276"/>
                      <a:pt x="1642" y="3276"/>
                    </a:cubicBezTo>
                    <a:cubicBezTo>
                      <a:pt x="2107" y="3276"/>
                      <a:pt x="2546" y="2986"/>
                      <a:pt x="2676" y="2519"/>
                    </a:cubicBezTo>
                    <a:lnTo>
                      <a:pt x="2949" y="1456"/>
                    </a:lnTo>
                    <a:cubicBezTo>
                      <a:pt x="3101" y="908"/>
                      <a:pt x="2797" y="331"/>
                      <a:pt x="2220" y="179"/>
                    </a:cubicBezTo>
                    <a:lnTo>
                      <a:pt x="1733" y="27"/>
                    </a:lnTo>
                    <a:cubicBezTo>
                      <a:pt x="1648" y="9"/>
                      <a:pt x="1564" y="0"/>
                      <a:pt x="148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26"/>
              <p:cNvSpPr/>
              <p:nvPr/>
            </p:nvSpPr>
            <p:spPr>
              <a:xfrm>
                <a:off x="1814516" y="2629962"/>
                <a:ext cx="103643" cy="119532"/>
              </a:xfrm>
              <a:custGeom>
                <a:rect b="b" l="l" r="r" t="t"/>
                <a:pathLst>
                  <a:path extrusionOk="0" h="2490" w="2159">
                    <a:moveTo>
                      <a:pt x="1197" y="0"/>
                    </a:moveTo>
                    <a:cubicBezTo>
                      <a:pt x="796" y="0"/>
                      <a:pt x="437" y="259"/>
                      <a:pt x="334" y="667"/>
                    </a:cubicBezTo>
                    <a:lnTo>
                      <a:pt x="122" y="1366"/>
                    </a:lnTo>
                    <a:cubicBezTo>
                      <a:pt x="0" y="1853"/>
                      <a:pt x="274" y="2339"/>
                      <a:pt x="760" y="2460"/>
                    </a:cubicBezTo>
                    <a:cubicBezTo>
                      <a:pt x="833" y="2480"/>
                      <a:pt x="907" y="2489"/>
                      <a:pt x="981" y="2489"/>
                    </a:cubicBezTo>
                    <a:cubicBezTo>
                      <a:pt x="1364" y="2489"/>
                      <a:pt x="1727" y="2235"/>
                      <a:pt x="1854" y="1853"/>
                    </a:cubicBezTo>
                    <a:lnTo>
                      <a:pt x="2037" y="1123"/>
                    </a:lnTo>
                    <a:cubicBezTo>
                      <a:pt x="2158" y="667"/>
                      <a:pt x="1885" y="181"/>
                      <a:pt x="1429" y="29"/>
                    </a:cubicBezTo>
                    <a:cubicBezTo>
                      <a:pt x="1351" y="9"/>
                      <a:pt x="1273" y="0"/>
                      <a:pt x="1197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26"/>
              <p:cNvSpPr/>
              <p:nvPr/>
            </p:nvSpPr>
            <p:spPr>
              <a:xfrm>
                <a:off x="2347070" y="1894496"/>
                <a:ext cx="173682" cy="77768"/>
              </a:xfrm>
              <a:custGeom>
                <a:rect b="b" l="l" r="r" t="t"/>
                <a:pathLst>
                  <a:path extrusionOk="0" h="1620" w="3618">
                    <a:moveTo>
                      <a:pt x="1" y="0"/>
                    </a:moveTo>
                    <a:cubicBezTo>
                      <a:pt x="61" y="152"/>
                      <a:pt x="183" y="304"/>
                      <a:pt x="335" y="395"/>
                    </a:cubicBezTo>
                    <a:lnTo>
                      <a:pt x="1855" y="1429"/>
                    </a:lnTo>
                    <a:cubicBezTo>
                      <a:pt x="2031" y="1558"/>
                      <a:pt x="2234" y="1619"/>
                      <a:pt x="2437" y="1619"/>
                    </a:cubicBezTo>
                    <a:cubicBezTo>
                      <a:pt x="2759" y="1619"/>
                      <a:pt x="3078" y="1465"/>
                      <a:pt x="3283" y="1186"/>
                    </a:cubicBezTo>
                    <a:lnTo>
                      <a:pt x="3618" y="699"/>
                    </a:lnTo>
                    <a:cubicBezTo>
                      <a:pt x="2463" y="213"/>
                      <a:pt x="1216" y="0"/>
                      <a:pt x="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6"/>
              <p:cNvSpPr/>
              <p:nvPr/>
            </p:nvSpPr>
            <p:spPr>
              <a:xfrm>
                <a:off x="3008033" y="2326386"/>
                <a:ext cx="188276" cy="97450"/>
              </a:xfrm>
              <a:custGeom>
                <a:rect b="b" l="l" r="r" t="t"/>
                <a:pathLst>
                  <a:path extrusionOk="0" h="2030" w="3922">
                    <a:moveTo>
                      <a:pt x="3922" y="0"/>
                    </a:moveTo>
                    <a:cubicBezTo>
                      <a:pt x="3405" y="274"/>
                      <a:pt x="2858" y="456"/>
                      <a:pt x="2280" y="517"/>
                    </a:cubicBezTo>
                    <a:cubicBezTo>
                      <a:pt x="1647" y="644"/>
                      <a:pt x="1014" y="707"/>
                      <a:pt x="381" y="707"/>
                    </a:cubicBezTo>
                    <a:cubicBezTo>
                      <a:pt x="254" y="707"/>
                      <a:pt x="127" y="704"/>
                      <a:pt x="1" y="699"/>
                    </a:cubicBezTo>
                    <a:lnTo>
                      <a:pt x="1" y="699"/>
                    </a:lnTo>
                    <a:cubicBezTo>
                      <a:pt x="31" y="730"/>
                      <a:pt x="92" y="760"/>
                      <a:pt x="122" y="790"/>
                    </a:cubicBezTo>
                    <a:lnTo>
                      <a:pt x="1642" y="1854"/>
                    </a:lnTo>
                    <a:cubicBezTo>
                      <a:pt x="1818" y="1971"/>
                      <a:pt x="2024" y="2030"/>
                      <a:pt x="2230" y="2030"/>
                    </a:cubicBezTo>
                    <a:cubicBezTo>
                      <a:pt x="2559" y="2030"/>
                      <a:pt x="2884" y="1880"/>
                      <a:pt x="3071" y="1581"/>
                    </a:cubicBezTo>
                    <a:lnTo>
                      <a:pt x="3739" y="638"/>
                    </a:lnTo>
                    <a:cubicBezTo>
                      <a:pt x="3861" y="456"/>
                      <a:pt x="3922" y="213"/>
                      <a:pt x="3922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26"/>
              <p:cNvSpPr/>
              <p:nvPr/>
            </p:nvSpPr>
            <p:spPr>
              <a:xfrm>
                <a:off x="1820324" y="2219866"/>
                <a:ext cx="81753" cy="143055"/>
              </a:xfrm>
              <a:custGeom>
                <a:rect b="b" l="l" r="r" t="t"/>
                <a:pathLst>
                  <a:path extrusionOk="0" h="2980" w="1703">
                    <a:moveTo>
                      <a:pt x="913" y="0"/>
                    </a:moveTo>
                    <a:cubicBezTo>
                      <a:pt x="517" y="973"/>
                      <a:pt x="213" y="1976"/>
                      <a:pt x="1" y="2979"/>
                    </a:cubicBezTo>
                    <a:cubicBezTo>
                      <a:pt x="305" y="2949"/>
                      <a:pt x="578" y="2797"/>
                      <a:pt x="761" y="2554"/>
                    </a:cubicBezTo>
                    <a:lnTo>
                      <a:pt x="1399" y="1611"/>
                    </a:lnTo>
                    <a:cubicBezTo>
                      <a:pt x="1703" y="1125"/>
                      <a:pt x="1612" y="487"/>
                      <a:pt x="1125" y="152"/>
                    </a:cubicBez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26"/>
              <p:cNvSpPr/>
              <p:nvPr/>
            </p:nvSpPr>
            <p:spPr>
              <a:xfrm>
                <a:off x="3282375" y="1585159"/>
                <a:ext cx="87561" cy="137198"/>
              </a:xfrm>
              <a:custGeom>
                <a:rect b="b" l="l" r="r" t="t"/>
                <a:pathLst>
                  <a:path extrusionOk="0" h="2858" w="1824">
                    <a:moveTo>
                      <a:pt x="1064" y="0"/>
                    </a:moveTo>
                    <a:cubicBezTo>
                      <a:pt x="547" y="882"/>
                      <a:pt x="183" y="1854"/>
                      <a:pt x="0" y="2857"/>
                    </a:cubicBezTo>
                    <a:cubicBezTo>
                      <a:pt x="91" y="2827"/>
                      <a:pt x="183" y="2797"/>
                      <a:pt x="274" y="2736"/>
                    </a:cubicBezTo>
                    <a:lnTo>
                      <a:pt x="1216" y="2098"/>
                    </a:lnTo>
                    <a:cubicBezTo>
                      <a:pt x="1702" y="1794"/>
                      <a:pt x="1824" y="1155"/>
                      <a:pt x="1520" y="669"/>
                    </a:cubicBezTo>
                    <a:lnTo>
                      <a:pt x="1064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26"/>
              <p:cNvSpPr/>
              <p:nvPr/>
            </p:nvSpPr>
            <p:spPr>
              <a:xfrm>
                <a:off x="3542075" y="1373559"/>
                <a:ext cx="163457" cy="80744"/>
              </a:xfrm>
              <a:custGeom>
                <a:rect b="b" l="l" r="r" t="t"/>
                <a:pathLst>
                  <a:path extrusionOk="0" h="1682" w="3405">
                    <a:moveTo>
                      <a:pt x="3405" y="1"/>
                    </a:moveTo>
                    <a:cubicBezTo>
                      <a:pt x="2919" y="1"/>
                      <a:pt x="2402" y="31"/>
                      <a:pt x="1916" y="92"/>
                    </a:cubicBezTo>
                    <a:cubicBezTo>
                      <a:pt x="1247" y="183"/>
                      <a:pt x="609" y="366"/>
                      <a:pt x="1" y="609"/>
                    </a:cubicBezTo>
                    <a:cubicBezTo>
                      <a:pt x="122" y="822"/>
                      <a:pt x="274" y="974"/>
                      <a:pt x="457" y="1065"/>
                    </a:cubicBezTo>
                    <a:lnTo>
                      <a:pt x="1490" y="1581"/>
                    </a:lnTo>
                    <a:cubicBezTo>
                      <a:pt x="1626" y="1649"/>
                      <a:pt x="1774" y="1682"/>
                      <a:pt x="1922" y="1682"/>
                    </a:cubicBezTo>
                    <a:cubicBezTo>
                      <a:pt x="2302" y="1682"/>
                      <a:pt x="2683" y="1467"/>
                      <a:pt x="2858" y="1095"/>
                    </a:cubicBezTo>
                    <a:lnTo>
                      <a:pt x="3405" y="1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26"/>
              <p:cNvSpPr/>
              <p:nvPr/>
            </p:nvSpPr>
            <p:spPr>
              <a:xfrm>
                <a:off x="3933114" y="1445084"/>
                <a:ext cx="109499" cy="109547"/>
              </a:xfrm>
              <a:custGeom>
                <a:rect b="b" l="l" r="r" t="t"/>
                <a:pathLst>
                  <a:path extrusionOk="0" h="2282" w="2281">
                    <a:moveTo>
                      <a:pt x="1" y="0"/>
                    </a:moveTo>
                    <a:lnTo>
                      <a:pt x="61" y="1307"/>
                    </a:lnTo>
                    <a:cubicBezTo>
                      <a:pt x="91" y="1865"/>
                      <a:pt x="546" y="2281"/>
                      <a:pt x="1098" y="2281"/>
                    </a:cubicBezTo>
                    <a:cubicBezTo>
                      <a:pt x="1117" y="2281"/>
                      <a:pt x="1136" y="2281"/>
                      <a:pt x="1156" y="2280"/>
                    </a:cubicBezTo>
                    <a:lnTo>
                      <a:pt x="2280" y="2250"/>
                    </a:lnTo>
                    <a:lnTo>
                      <a:pt x="2280" y="2219"/>
                    </a:lnTo>
                    <a:cubicBezTo>
                      <a:pt x="1642" y="1368"/>
                      <a:pt x="882" y="608"/>
                      <a:pt x="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26"/>
              <p:cNvSpPr/>
              <p:nvPr/>
            </p:nvSpPr>
            <p:spPr>
              <a:xfrm>
                <a:off x="4887381" y="1602633"/>
                <a:ext cx="74456" cy="74504"/>
              </a:xfrm>
              <a:custGeom>
                <a:rect b="b" l="l" r="r" t="t"/>
                <a:pathLst>
                  <a:path extrusionOk="0" h="1552" w="1551">
                    <a:moveTo>
                      <a:pt x="782" y="1"/>
                    </a:moveTo>
                    <a:cubicBezTo>
                      <a:pt x="415" y="1"/>
                      <a:pt x="0" y="335"/>
                      <a:pt x="0" y="335"/>
                    </a:cubicBezTo>
                    <a:cubicBezTo>
                      <a:pt x="669" y="366"/>
                      <a:pt x="1247" y="882"/>
                      <a:pt x="1368" y="1551"/>
                    </a:cubicBezTo>
                    <a:cubicBezTo>
                      <a:pt x="1368" y="1551"/>
                      <a:pt x="1551" y="670"/>
                      <a:pt x="1155" y="183"/>
                    </a:cubicBezTo>
                    <a:cubicBezTo>
                      <a:pt x="1055" y="49"/>
                      <a:pt x="922" y="1"/>
                      <a:pt x="782" y="1"/>
                    </a:cubicBezTo>
                    <a:close/>
                  </a:path>
                </a:pathLst>
              </a:custGeom>
              <a:solidFill>
                <a:srgbClr val="0168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26"/>
              <p:cNvSpPr/>
              <p:nvPr/>
            </p:nvSpPr>
            <p:spPr>
              <a:xfrm>
                <a:off x="4613087" y="1623082"/>
                <a:ext cx="86121" cy="61350"/>
              </a:xfrm>
              <a:custGeom>
                <a:rect b="b" l="l" r="r" t="t"/>
                <a:pathLst>
                  <a:path extrusionOk="0" fill="none" h="1278" w="1794">
                    <a:moveTo>
                      <a:pt x="1793" y="1034"/>
                    </a:moveTo>
                    <a:cubicBezTo>
                      <a:pt x="1489" y="1"/>
                      <a:pt x="0" y="213"/>
                      <a:pt x="0" y="1277"/>
                    </a:cubicBezTo>
                  </a:path>
                </a:pathLst>
              </a:custGeom>
              <a:noFill/>
              <a:ln cap="flat" cmpd="sng" w="6075">
                <a:solidFill>
                  <a:srgbClr val="01681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26"/>
              <p:cNvSpPr/>
              <p:nvPr/>
            </p:nvSpPr>
            <p:spPr>
              <a:xfrm>
                <a:off x="4783789" y="1766086"/>
                <a:ext cx="13153" cy="35044"/>
              </a:xfrm>
              <a:custGeom>
                <a:rect b="b" l="l" r="r" t="t"/>
                <a:pathLst>
                  <a:path extrusionOk="0" h="730" w="274">
                    <a:moveTo>
                      <a:pt x="183" y="0"/>
                    </a:moveTo>
                    <a:lnTo>
                      <a:pt x="183" y="0"/>
                    </a:lnTo>
                    <a:cubicBezTo>
                      <a:pt x="0" y="213"/>
                      <a:pt x="31" y="547"/>
                      <a:pt x="274" y="73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168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26"/>
              <p:cNvSpPr/>
              <p:nvPr/>
            </p:nvSpPr>
            <p:spPr>
              <a:xfrm>
                <a:off x="4668484" y="1717890"/>
                <a:ext cx="81801" cy="39460"/>
              </a:xfrm>
              <a:custGeom>
                <a:rect b="b" l="l" r="r" t="t"/>
                <a:pathLst>
                  <a:path extrusionOk="0" h="822" w="1704">
                    <a:moveTo>
                      <a:pt x="964" y="0"/>
                    </a:moveTo>
                    <a:cubicBezTo>
                      <a:pt x="957" y="0"/>
                      <a:pt x="950" y="1"/>
                      <a:pt x="943" y="1"/>
                    </a:cubicBezTo>
                    <a:cubicBezTo>
                      <a:pt x="670" y="62"/>
                      <a:pt x="1308" y="670"/>
                      <a:pt x="1308" y="670"/>
                    </a:cubicBezTo>
                    <a:cubicBezTo>
                      <a:pt x="1004" y="518"/>
                      <a:pt x="670" y="366"/>
                      <a:pt x="305" y="305"/>
                    </a:cubicBezTo>
                    <a:cubicBezTo>
                      <a:pt x="288" y="302"/>
                      <a:pt x="273" y="301"/>
                      <a:pt x="260" y="301"/>
                    </a:cubicBezTo>
                    <a:cubicBezTo>
                      <a:pt x="1" y="301"/>
                      <a:pt x="281" y="822"/>
                      <a:pt x="396" y="822"/>
                    </a:cubicBezTo>
                    <a:lnTo>
                      <a:pt x="1703" y="640"/>
                    </a:lnTo>
                    <a:lnTo>
                      <a:pt x="1582" y="640"/>
                    </a:lnTo>
                    <a:cubicBezTo>
                      <a:pt x="1582" y="640"/>
                      <a:pt x="1262" y="0"/>
                      <a:pt x="964" y="0"/>
                    </a:cubicBezTo>
                    <a:close/>
                  </a:path>
                </a:pathLst>
              </a:custGeom>
              <a:solidFill>
                <a:srgbClr val="27B2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26"/>
              <p:cNvSpPr/>
              <p:nvPr/>
            </p:nvSpPr>
            <p:spPr>
              <a:xfrm>
                <a:off x="4772124" y="1747124"/>
                <a:ext cx="283085" cy="43781"/>
              </a:xfrm>
              <a:custGeom>
                <a:rect b="b" l="l" r="r" t="t"/>
                <a:pathLst>
                  <a:path extrusionOk="0" h="912" w="5897">
                    <a:moveTo>
                      <a:pt x="5715" y="0"/>
                    </a:moveTo>
                    <a:cubicBezTo>
                      <a:pt x="5048" y="455"/>
                      <a:pt x="3999" y="606"/>
                      <a:pt x="2888" y="606"/>
                    </a:cubicBezTo>
                    <a:cubicBezTo>
                      <a:pt x="1922" y="606"/>
                      <a:pt x="909" y="492"/>
                      <a:pt x="61" y="365"/>
                    </a:cubicBezTo>
                    <a:lnTo>
                      <a:pt x="0" y="669"/>
                    </a:lnTo>
                    <a:cubicBezTo>
                      <a:pt x="973" y="821"/>
                      <a:pt x="1946" y="912"/>
                      <a:pt x="2918" y="912"/>
                    </a:cubicBezTo>
                    <a:cubicBezTo>
                      <a:pt x="4073" y="912"/>
                      <a:pt x="5167" y="760"/>
                      <a:pt x="5897" y="243"/>
                    </a:cubicBezTo>
                    <a:lnTo>
                      <a:pt x="5715" y="0"/>
                    </a:ln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26"/>
              <p:cNvSpPr/>
              <p:nvPr/>
            </p:nvSpPr>
            <p:spPr>
              <a:xfrm>
                <a:off x="4887381" y="1602633"/>
                <a:ext cx="74456" cy="74504"/>
              </a:xfrm>
              <a:custGeom>
                <a:rect b="b" l="l" r="r" t="t"/>
                <a:pathLst>
                  <a:path extrusionOk="0" h="1552" w="1551">
                    <a:moveTo>
                      <a:pt x="782" y="1"/>
                    </a:moveTo>
                    <a:cubicBezTo>
                      <a:pt x="415" y="1"/>
                      <a:pt x="0" y="335"/>
                      <a:pt x="0" y="335"/>
                    </a:cubicBezTo>
                    <a:cubicBezTo>
                      <a:pt x="669" y="366"/>
                      <a:pt x="1247" y="882"/>
                      <a:pt x="1368" y="1551"/>
                    </a:cubicBezTo>
                    <a:cubicBezTo>
                      <a:pt x="1368" y="1551"/>
                      <a:pt x="1551" y="670"/>
                      <a:pt x="1155" y="183"/>
                    </a:cubicBezTo>
                    <a:cubicBezTo>
                      <a:pt x="1055" y="49"/>
                      <a:pt x="922" y="1"/>
                      <a:pt x="782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26"/>
              <p:cNvSpPr/>
              <p:nvPr/>
            </p:nvSpPr>
            <p:spPr>
              <a:xfrm>
                <a:off x="4613087" y="1623082"/>
                <a:ext cx="86121" cy="61350"/>
              </a:xfrm>
              <a:custGeom>
                <a:rect b="b" l="l" r="r" t="t"/>
                <a:pathLst>
                  <a:path extrusionOk="0" fill="none" h="1278" w="1794">
                    <a:moveTo>
                      <a:pt x="1793" y="1034"/>
                    </a:moveTo>
                    <a:cubicBezTo>
                      <a:pt x="1489" y="1"/>
                      <a:pt x="0" y="213"/>
                      <a:pt x="0" y="1277"/>
                    </a:cubicBezTo>
                  </a:path>
                </a:pathLst>
              </a:custGeom>
              <a:noFill/>
              <a:ln cap="flat" cmpd="sng" w="19050">
                <a:solidFill>
                  <a:srgbClr val="3F6B3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26"/>
              <p:cNvSpPr/>
              <p:nvPr/>
            </p:nvSpPr>
            <p:spPr>
              <a:xfrm>
                <a:off x="4783789" y="1766086"/>
                <a:ext cx="13153" cy="35044"/>
              </a:xfrm>
              <a:custGeom>
                <a:rect b="b" l="l" r="r" t="t"/>
                <a:pathLst>
                  <a:path extrusionOk="0" h="730" w="274">
                    <a:moveTo>
                      <a:pt x="183" y="0"/>
                    </a:moveTo>
                    <a:lnTo>
                      <a:pt x="183" y="0"/>
                    </a:lnTo>
                    <a:cubicBezTo>
                      <a:pt x="0" y="213"/>
                      <a:pt x="31" y="547"/>
                      <a:pt x="274" y="73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26"/>
              <p:cNvSpPr/>
              <p:nvPr/>
            </p:nvSpPr>
            <p:spPr>
              <a:xfrm rot="648155">
                <a:off x="1155120" y="3027422"/>
                <a:ext cx="725270" cy="875576"/>
              </a:xfrm>
              <a:custGeom>
                <a:rect b="b" l="l" r="r" t="t"/>
                <a:pathLst>
                  <a:path extrusionOk="0" h="18239" w="15108">
                    <a:moveTo>
                      <a:pt x="13344" y="1"/>
                    </a:moveTo>
                    <a:cubicBezTo>
                      <a:pt x="12554" y="1399"/>
                      <a:pt x="11824" y="2828"/>
                      <a:pt x="11186" y="4317"/>
                    </a:cubicBezTo>
                    <a:cubicBezTo>
                      <a:pt x="10244" y="6475"/>
                      <a:pt x="8359" y="8056"/>
                      <a:pt x="6049" y="8572"/>
                    </a:cubicBezTo>
                    <a:cubicBezTo>
                      <a:pt x="0" y="10122"/>
                      <a:pt x="365" y="18238"/>
                      <a:pt x="365" y="18238"/>
                    </a:cubicBezTo>
                    <a:cubicBezTo>
                      <a:pt x="2918" y="9180"/>
                      <a:pt x="12645" y="12189"/>
                      <a:pt x="13982" y="6931"/>
                    </a:cubicBezTo>
                    <a:cubicBezTo>
                      <a:pt x="15107" y="2584"/>
                      <a:pt x="13344" y="1"/>
                      <a:pt x="13344" y="1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26"/>
              <p:cNvSpPr/>
              <p:nvPr/>
            </p:nvSpPr>
            <p:spPr>
              <a:xfrm rot="648155">
                <a:off x="1172351" y="3029051"/>
                <a:ext cx="707748" cy="877016"/>
              </a:xfrm>
              <a:custGeom>
                <a:rect b="b" l="l" r="r" t="t"/>
                <a:pathLst>
                  <a:path extrusionOk="0" h="18269" w="14743">
                    <a:moveTo>
                      <a:pt x="12979" y="1"/>
                    </a:moveTo>
                    <a:cubicBezTo>
                      <a:pt x="12766" y="366"/>
                      <a:pt x="12554" y="761"/>
                      <a:pt x="12371" y="1125"/>
                    </a:cubicBezTo>
                    <a:cubicBezTo>
                      <a:pt x="13009" y="2706"/>
                      <a:pt x="12705" y="4864"/>
                      <a:pt x="12098" y="6323"/>
                    </a:cubicBezTo>
                    <a:cubicBezTo>
                      <a:pt x="11216" y="8420"/>
                      <a:pt x="9271" y="9271"/>
                      <a:pt x="7204" y="9940"/>
                    </a:cubicBezTo>
                    <a:cubicBezTo>
                      <a:pt x="4651" y="10761"/>
                      <a:pt x="2432" y="11673"/>
                      <a:pt x="1216" y="14104"/>
                    </a:cubicBezTo>
                    <a:cubicBezTo>
                      <a:pt x="578" y="15411"/>
                      <a:pt x="182" y="16840"/>
                      <a:pt x="0" y="18269"/>
                    </a:cubicBezTo>
                    <a:cubicBezTo>
                      <a:pt x="2553" y="9211"/>
                      <a:pt x="12280" y="12189"/>
                      <a:pt x="13617" y="6961"/>
                    </a:cubicBezTo>
                    <a:cubicBezTo>
                      <a:pt x="14742" y="2584"/>
                      <a:pt x="12979" y="1"/>
                      <a:pt x="12979" y="1"/>
                    </a:cubicBez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26"/>
              <p:cNvSpPr/>
              <p:nvPr/>
            </p:nvSpPr>
            <p:spPr>
              <a:xfrm rot="648155">
                <a:off x="1722577" y="3227832"/>
                <a:ext cx="119726" cy="152370"/>
              </a:xfrm>
              <a:custGeom>
                <a:rect b="b" l="l" r="r" t="t"/>
                <a:pathLst>
                  <a:path extrusionOk="0" h="3174" w="2494">
                    <a:moveTo>
                      <a:pt x="1199" y="1"/>
                    </a:moveTo>
                    <a:cubicBezTo>
                      <a:pt x="904" y="1"/>
                      <a:pt x="650" y="196"/>
                      <a:pt x="548" y="478"/>
                    </a:cubicBezTo>
                    <a:lnTo>
                      <a:pt x="92" y="2180"/>
                    </a:lnTo>
                    <a:cubicBezTo>
                      <a:pt x="1" y="2514"/>
                      <a:pt x="214" y="2879"/>
                      <a:pt x="548" y="2970"/>
                    </a:cubicBezTo>
                    <a:lnTo>
                      <a:pt x="1125" y="3152"/>
                    </a:lnTo>
                    <a:cubicBezTo>
                      <a:pt x="1182" y="3167"/>
                      <a:pt x="1239" y="3173"/>
                      <a:pt x="1295" y="3173"/>
                    </a:cubicBezTo>
                    <a:cubicBezTo>
                      <a:pt x="1597" y="3173"/>
                      <a:pt x="1869" y="2974"/>
                      <a:pt x="1946" y="2666"/>
                    </a:cubicBezTo>
                    <a:lnTo>
                      <a:pt x="2402" y="994"/>
                    </a:lnTo>
                    <a:cubicBezTo>
                      <a:pt x="2493" y="630"/>
                      <a:pt x="2311" y="265"/>
                      <a:pt x="1946" y="174"/>
                    </a:cubicBezTo>
                    <a:lnTo>
                      <a:pt x="1369" y="22"/>
                    </a:lnTo>
                    <a:cubicBezTo>
                      <a:pt x="1311" y="7"/>
                      <a:pt x="1254" y="1"/>
                      <a:pt x="1199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26"/>
              <p:cNvSpPr/>
              <p:nvPr/>
            </p:nvSpPr>
            <p:spPr>
              <a:xfrm>
                <a:off x="1711775" y="2928875"/>
                <a:ext cx="193100" cy="287950"/>
              </a:xfrm>
              <a:custGeom>
                <a:rect b="b" l="l" r="r" t="t"/>
                <a:pathLst>
                  <a:path extrusionOk="0" h="11518" w="7724">
                    <a:moveTo>
                      <a:pt x="0" y="8530"/>
                    </a:moveTo>
                    <a:lnTo>
                      <a:pt x="7724" y="0"/>
                    </a:lnTo>
                    <a:lnTo>
                      <a:pt x="6405" y="6341"/>
                    </a:lnTo>
                    <a:lnTo>
                      <a:pt x="2374" y="11518"/>
                    </a:ln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</p:sp>
          <p:sp>
            <p:nvSpPr>
              <p:cNvPr id="526" name="Google Shape;526;p26"/>
              <p:cNvSpPr/>
              <p:nvPr/>
            </p:nvSpPr>
            <p:spPr>
              <a:xfrm>
                <a:off x="4140298" y="1706273"/>
                <a:ext cx="420284" cy="305600"/>
              </a:xfrm>
              <a:custGeom>
                <a:rect b="b" l="l" r="r" t="t"/>
                <a:pathLst>
                  <a:path extrusionOk="0" h="6366" w="8755">
                    <a:moveTo>
                      <a:pt x="8025" y="0"/>
                    </a:moveTo>
                    <a:lnTo>
                      <a:pt x="122" y="1125"/>
                    </a:lnTo>
                    <a:lnTo>
                      <a:pt x="1" y="1125"/>
                    </a:lnTo>
                    <a:lnTo>
                      <a:pt x="1" y="6353"/>
                    </a:lnTo>
                    <a:cubicBezTo>
                      <a:pt x="81" y="6362"/>
                      <a:pt x="164" y="6365"/>
                      <a:pt x="248" y="6365"/>
                    </a:cubicBezTo>
                    <a:cubicBezTo>
                      <a:pt x="450" y="6365"/>
                      <a:pt x="658" y="6344"/>
                      <a:pt x="852" y="6322"/>
                    </a:cubicBezTo>
                    <a:lnTo>
                      <a:pt x="8755" y="5198"/>
                    </a:lnTo>
                    <a:lnTo>
                      <a:pt x="8025" y="0"/>
                    </a:ln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26"/>
              <p:cNvSpPr/>
              <p:nvPr/>
            </p:nvSpPr>
            <p:spPr>
              <a:xfrm>
                <a:off x="4172413" y="1539220"/>
                <a:ext cx="871147" cy="423164"/>
              </a:xfrm>
              <a:custGeom>
                <a:rect b="b" l="l" r="r" t="t"/>
                <a:pathLst>
                  <a:path extrusionOk="0" h="8815" w="18147">
                    <a:moveTo>
                      <a:pt x="16100" y="0"/>
                    </a:moveTo>
                    <a:cubicBezTo>
                      <a:pt x="15196" y="0"/>
                      <a:pt x="14128" y="1309"/>
                      <a:pt x="13001" y="1309"/>
                    </a:cubicBezTo>
                    <a:cubicBezTo>
                      <a:pt x="12763" y="1309"/>
                      <a:pt x="12523" y="1251"/>
                      <a:pt x="12280" y="1109"/>
                    </a:cubicBezTo>
                    <a:cubicBezTo>
                      <a:pt x="11378" y="583"/>
                      <a:pt x="10511" y="266"/>
                      <a:pt x="9642" y="266"/>
                    </a:cubicBezTo>
                    <a:cubicBezTo>
                      <a:pt x="9106" y="266"/>
                      <a:pt x="8570" y="387"/>
                      <a:pt x="8025" y="653"/>
                    </a:cubicBezTo>
                    <a:cubicBezTo>
                      <a:pt x="6596" y="1352"/>
                      <a:pt x="6627" y="3419"/>
                      <a:pt x="1156" y="4362"/>
                    </a:cubicBezTo>
                    <a:cubicBezTo>
                      <a:pt x="1" y="4544"/>
                      <a:pt x="4013" y="7280"/>
                      <a:pt x="5533" y="7979"/>
                    </a:cubicBezTo>
                    <a:cubicBezTo>
                      <a:pt x="6877" y="8581"/>
                      <a:pt x="8000" y="8815"/>
                      <a:pt x="8932" y="8815"/>
                    </a:cubicBezTo>
                    <a:cubicBezTo>
                      <a:pt x="11245" y="8815"/>
                      <a:pt x="12377" y="7373"/>
                      <a:pt x="12767" y="6550"/>
                    </a:cubicBezTo>
                    <a:cubicBezTo>
                      <a:pt x="13162" y="5699"/>
                      <a:pt x="15046" y="6185"/>
                      <a:pt x="14986" y="5760"/>
                    </a:cubicBezTo>
                    <a:cubicBezTo>
                      <a:pt x="14931" y="5267"/>
                      <a:pt x="14778" y="5021"/>
                      <a:pt x="13352" y="5021"/>
                    </a:cubicBezTo>
                    <a:cubicBezTo>
                      <a:pt x="13193" y="5021"/>
                      <a:pt x="13019" y="5024"/>
                      <a:pt x="12828" y="5030"/>
                    </a:cubicBezTo>
                    <a:cubicBezTo>
                      <a:pt x="14560" y="4787"/>
                      <a:pt x="18147" y="4149"/>
                      <a:pt x="17995" y="2963"/>
                    </a:cubicBezTo>
                    <a:cubicBezTo>
                      <a:pt x="17812" y="1808"/>
                      <a:pt x="17387" y="258"/>
                      <a:pt x="16262" y="15"/>
                    </a:cubicBezTo>
                    <a:cubicBezTo>
                      <a:pt x="16209" y="5"/>
                      <a:pt x="16155" y="0"/>
                      <a:pt x="16100" y="0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26"/>
              <p:cNvSpPr/>
              <p:nvPr/>
            </p:nvSpPr>
            <p:spPr>
              <a:xfrm>
                <a:off x="4140298" y="1801945"/>
                <a:ext cx="112428" cy="162641"/>
              </a:xfrm>
              <a:custGeom>
                <a:rect b="b" l="l" r="r" t="t"/>
                <a:pathLst>
                  <a:path extrusionOk="0" h="3388" w="2342">
                    <a:moveTo>
                      <a:pt x="1109" y="0"/>
                    </a:moveTo>
                    <a:cubicBezTo>
                      <a:pt x="1054" y="0"/>
                      <a:pt x="999" y="4"/>
                      <a:pt x="943" y="13"/>
                    </a:cubicBezTo>
                    <a:lnTo>
                      <a:pt x="1" y="135"/>
                    </a:lnTo>
                    <a:lnTo>
                      <a:pt x="1" y="3387"/>
                    </a:lnTo>
                    <a:lnTo>
                      <a:pt x="1399" y="3174"/>
                    </a:lnTo>
                    <a:cubicBezTo>
                      <a:pt x="1946" y="3083"/>
                      <a:pt x="2341" y="2566"/>
                      <a:pt x="2281" y="1989"/>
                    </a:cubicBezTo>
                    <a:lnTo>
                      <a:pt x="2129" y="895"/>
                    </a:lnTo>
                    <a:cubicBezTo>
                      <a:pt x="2046" y="373"/>
                      <a:pt x="1617" y="0"/>
                      <a:pt x="1109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4141786" y="1677087"/>
                <a:ext cx="901774" cy="334787"/>
              </a:xfrm>
              <a:custGeom>
                <a:rect b="b" l="l" r="r" t="t"/>
                <a:pathLst>
                  <a:path extrusionOk="0" h="6974" w="18785">
                    <a:moveTo>
                      <a:pt x="18633" y="0"/>
                    </a:moveTo>
                    <a:cubicBezTo>
                      <a:pt x="18207" y="213"/>
                      <a:pt x="17691" y="395"/>
                      <a:pt x="17143" y="669"/>
                    </a:cubicBezTo>
                    <a:cubicBezTo>
                      <a:pt x="15767" y="1277"/>
                      <a:pt x="14483" y="1450"/>
                      <a:pt x="13340" y="1450"/>
                    </a:cubicBezTo>
                    <a:cubicBezTo>
                      <a:pt x="11826" y="1450"/>
                      <a:pt x="10560" y="1147"/>
                      <a:pt x="9655" y="1147"/>
                    </a:cubicBezTo>
                    <a:cubicBezTo>
                      <a:pt x="9159" y="1147"/>
                      <a:pt x="8771" y="1238"/>
                      <a:pt x="8511" y="1520"/>
                    </a:cubicBezTo>
                    <a:cubicBezTo>
                      <a:pt x="7113" y="3040"/>
                      <a:pt x="10730" y="4438"/>
                      <a:pt x="7447" y="4924"/>
                    </a:cubicBezTo>
                    <a:cubicBezTo>
                      <a:pt x="5298" y="5243"/>
                      <a:pt x="3125" y="5422"/>
                      <a:pt x="950" y="5422"/>
                    </a:cubicBezTo>
                    <a:cubicBezTo>
                      <a:pt x="633" y="5422"/>
                      <a:pt x="317" y="5418"/>
                      <a:pt x="0" y="5411"/>
                    </a:cubicBezTo>
                    <a:lnTo>
                      <a:pt x="0" y="6961"/>
                    </a:lnTo>
                    <a:cubicBezTo>
                      <a:pt x="80" y="6970"/>
                      <a:pt x="160" y="6973"/>
                      <a:pt x="241" y="6973"/>
                    </a:cubicBezTo>
                    <a:cubicBezTo>
                      <a:pt x="434" y="6973"/>
                      <a:pt x="627" y="6952"/>
                      <a:pt x="821" y="6930"/>
                    </a:cubicBezTo>
                    <a:lnTo>
                      <a:pt x="8511" y="5836"/>
                    </a:lnTo>
                    <a:cubicBezTo>
                      <a:pt x="8906" y="5907"/>
                      <a:pt x="9273" y="5939"/>
                      <a:pt x="9615" y="5939"/>
                    </a:cubicBezTo>
                    <a:cubicBezTo>
                      <a:pt x="11905" y="5939"/>
                      <a:pt x="13038" y="4498"/>
                      <a:pt x="13435" y="3678"/>
                    </a:cubicBezTo>
                    <a:cubicBezTo>
                      <a:pt x="13830" y="2827"/>
                      <a:pt x="15715" y="3313"/>
                      <a:pt x="15654" y="2888"/>
                    </a:cubicBezTo>
                    <a:cubicBezTo>
                      <a:pt x="15599" y="2395"/>
                      <a:pt x="15446" y="2149"/>
                      <a:pt x="14020" y="2149"/>
                    </a:cubicBezTo>
                    <a:cubicBezTo>
                      <a:pt x="13862" y="2149"/>
                      <a:pt x="13687" y="2152"/>
                      <a:pt x="13496" y="2158"/>
                    </a:cubicBezTo>
                    <a:cubicBezTo>
                      <a:pt x="15198" y="1915"/>
                      <a:pt x="18785" y="1277"/>
                      <a:pt x="18633" y="91"/>
                    </a:cubicBezTo>
                    <a:lnTo>
                      <a:pt x="18633" y="0"/>
                    </a:ln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6"/>
              <p:cNvSpPr/>
              <p:nvPr/>
            </p:nvSpPr>
            <p:spPr>
              <a:xfrm>
                <a:off x="1794066" y="1547525"/>
                <a:ext cx="3249554" cy="1645659"/>
              </a:xfrm>
              <a:custGeom>
                <a:rect b="b" l="l" r="r" t="t"/>
                <a:pathLst>
                  <a:path extrusionOk="0" h="34281" w="67692">
                    <a:moveTo>
                      <a:pt x="40725" y="0"/>
                    </a:moveTo>
                    <a:cubicBezTo>
                      <a:pt x="40424" y="0"/>
                      <a:pt x="40102" y="27"/>
                      <a:pt x="39758" y="85"/>
                    </a:cubicBezTo>
                    <a:cubicBezTo>
                      <a:pt x="36506" y="632"/>
                      <a:pt x="34074" y="1453"/>
                      <a:pt x="34560" y="5465"/>
                    </a:cubicBezTo>
                    <a:cubicBezTo>
                      <a:pt x="35077" y="9477"/>
                      <a:pt x="35138" y="17107"/>
                      <a:pt x="31703" y="18930"/>
                    </a:cubicBezTo>
                    <a:cubicBezTo>
                      <a:pt x="29774" y="19945"/>
                      <a:pt x="27735" y="20477"/>
                      <a:pt x="25961" y="20477"/>
                    </a:cubicBezTo>
                    <a:cubicBezTo>
                      <a:pt x="24493" y="20477"/>
                      <a:pt x="23206" y="20113"/>
                      <a:pt x="22311" y="19356"/>
                    </a:cubicBezTo>
                    <a:cubicBezTo>
                      <a:pt x="20366" y="17715"/>
                      <a:pt x="15958" y="11879"/>
                      <a:pt x="12554" y="11058"/>
                    </a:cubicBezTo>
                    <a:cubicBezTo>
                      <a:pt x="11943" y="10911"/>
                      <a:pt x="11342" y="10835"/>
                      <a:pt x="10758" y="10835"/>
                    </a:cubicBezTo>
                    <a:cubicBezTo>
                      <a:pt x="7826" y="10835"/>
                      <a:pt x="5295" y="12768"/>
                      <a:pt x="3800" y="17532"/>
                    </a:cubicBezTo>
                    <a:cubicBezTo>
                      <a:pt x="2189" y="22730"/>
                      <a:pt x="335" y="32456"/>
                      <a:pt x="1" y="34280"/>
                    </a:cubicBezTo>
                    <a:cubicBezTo>
                      <a:pt x="396" y="34219"/>
                      <a:pt x="730" y="33946"/>
                      <a:pt x="852" y="33551"/>
                    </a:cubicBezTo>
                    <a:lnTo>
                      <a:pt x="5411" y="17988"/>
                    </a:lnTo>
                    <a:cubicBezTo>
                      <a:pt x="6536" y="15070"/>
                      <a:pt x="8511" y="13459"/>
                      <a:pt x="10214" y="12760"/>
                    </a:cubicBezTo>
                    <a:cubicBezTo>
                      <a:pt x="10426" y="12666"/>
                      <a:pt x="10939" y="12494"/>
                      <a:pt x="11612" y="12494"/>
                    </a:cubicBezTo>
                    <a:cubicBezTo>
                      <a:pt x="12676" y="12494"/>
                      <a:pt x="14138" y="12923"/>
                      <a:pt x="15442" y="14766"/>
                    </a:cubicBezTo>
                    <a:cubicBezTo>
                      <a:pt x="19482" y="20503"/>
                      <a:pt x="21967" y="22187"/>
                      <a:pt x="25668" y="22187"/>
                    </a:cubicBezTo>
                    <a:cubicBezTo>
                      <a:pt x="26477" y="22187"/>
                      <a:pt x="27344" y="22106"/>
                      <a:pt x="28299" y="21970"/>
                    </a:cubicBezTo>
                    <a:cubicBezTo>
                      <a:pt x="33740" y="21180"/>
                      <a:pt x="37539" y="16134"/>
                      <a:pt x="36779" y="10693"/>
                    </a:cubicBezTo>
                    <a:lnTo>
                      <a:pt x="36111" y="5830"/>
                    </a:lnTo>
                    <a:cubicBezTo>
                      <a:pt x="35807" y="3885"/>
                      <a:pt x="37083" y="2061"/>
                      <a:pt x="39029" y="1696"/>
                    </a:cubicBezTo>
                    <a:cubicBezTo>
                      <a:pt x="39245" y="1656"/>
                      <a:pt x="39460" y="1636"/>
                      <a:pt x="39672" y="1636"/>
                    </a:cubicBezTo>
                    <a:cubicBezTo>
                      <a:pt x="41373" y="1636"/>
                      <a:pt x="42892" y="2888"/>
                      <a:pt x="43162" y="4644"/>
                    </a:cubicBezTo>
                    <a:cubicBezTo>
                      <a:pt x="43635" y="7534"/>
                      <a:pt x="46038" y="9687"/>
                      <a:pt x="48885" y="9687"/>
                    </a:cubicBezTo>
                    <a:cubicBezTo>
                      <a:pt x="49152" y="9687"/>
                      <a:pt x="49424" y="9668"/>
                      <a:pt x="49698" y="9629"/>
                    </a:cubicBezTo>
                    <a:lnTo>
                      <a:pt x="57388" y="8535"/>
                    </a:lnTo>
                    <a:cubicBezTo>
                      <a:pt x="57786" y="8606"/>
                      <a:pt x="58157" y="8638"/>
                      <a:pt x="58502" y="8638"/>
                    </a:cubicBezTo>
                    <a:cubicBezTo>
                      <a:pt x="60812" y="8638"/>
                      <a:pt x="61941" y="7197"/>
                      <a:pt x="62312" y="6377"/>
                    </a:cubicBezTo>
                    <a:cubicBezTo>
                      <a:pt x="62707" y="5526"/>
                      <a:pt x="64591" y="6012"/>
                      <a:pt x="64531" y="5587"/>
                    </a:cubicBezTo>
                    <a:cubicBezTo>
                      <a:pt x="64478" y="5109"/>
                      <a:pt x="64332" y="4840"/>
                      <a:pt x="63022" y="4840"/>
                    </a:cubicBezTo>
                    <a:cubicBezTo>
                      <a:pt x="62831" y="4840"/>
                      <a:pt x="62616" y="4846"/>
                      <a:pt x="62373" y="4857"/>
                    </a:cubicBezTo>
                    <a:cubicBezTo>
                      <a:pt x="64105" y="4614"/>
                      <a:pt x="67692" y="3976"/>
                      <a:pt x="67540" y="2790"/>
                    </a:cubicBezTo>
                    <a:lnTo>
                      <a:pt x="67540" y="2699"/>
                    </a:lnTo>
                    <a:cubicBezTo>
                      <a:pt x="67114" y="2912"/>
                      <a:pt x="66598" y="3094"/>
                      <a:pt x="66050" y="3368"/>
                    </a:cubicBezTo>
                    <a:cubicBezTo>
                      <a:pt x="64684" y="3976"/>
                      <a:pt x="63404" y="4149"/>
                      <a:pt x="62260" y="4149"/>
                    </a:cubicBezTo>
                    <a:cubicBezTo>
                      <a:pt x="60747" y="4149"/>
                      <a:pt x="59475" y="3846"/>
                      <a:pt x="58566" y="3846"/>
                    </a:cubicBezTo>
                    <a:cubicBezTo>
                      <a:pt x="58068" y="3846"/>
                      <a:pt x="57678" y="3937"/>
                      <a:pt x="57418" y="4219"/>
                    </a:cubicBezTo>
                    <a:cubicBezTo>
                      <a:pt x="56020" y="5739"/>
                      <a:pt x="59637" y="7107"/>
                      <a:pt x="56354" y="7593"/>
                    </a:cubicBezTo>
                    <a:cubicBezTo>
                      <a:pt x="54174" y="7939"/>
                      <a:pt x="51544" y="8149"/>
                      <a:pt x="49789" y="8149"/>
                    </a:cubicBezTo>
                    <a:cubicBezTo>
                      <a:pt x="48927" y="8149"/>
                      <a:pt x="48276" y="8098"/>
                      <a:pt x="47995" y="7988"/>
                    </a:cubicBezTo>
                    <a:cubicBezTo>
                      <a:pt x="45290" y="6955"/>
                      <a:pt x="45047" y="5465"/>
                      <a:pt x="44621" y="3368"/>
                    </a:cubicBezTo>
                    <a:cubicBezTo>
                      <a:pt x="44322" y="1927"/>
                      <a:pt x="43270" y="0"/>
                      <a:pt x="40725" y="0"/>
                    </a:cubicBez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26"/>
              <p:cNvSpPr/>
              <p:nvPr/>
            </p:nvSpPr>
            <p:spPr>
              <a:xfrm>
                <a:off x="2447733" y="1990695"/>
                <a:ext cx="210166" cy="201957"/>
              </a:xfrm>
              <a:custGeom>
                <a:rect b="b" l="l" r="r" t="t"/>
                <a:pathLst>
                  <a:path extrusionOk="0" h="4207" w="4378">
                    <a:moveTo>
                      <a:pt x="2003" y="1"/>
                    </a:moveTo>
                    <a:cubicBezTo>
                      <a:pt x="1755" y="1"/>
                      <a:pt x="1505" y="92"/>
                      <a:pt x="1308" y="276"/>
                    </a:cubicBezTo>
                    <a:lnTo>
                      <a:pt x="457" y="1005"/>
                    </a:lnTo>
                    <a:cubicBezTo>
                      <a:pt x="31" y="1400"/>
                      <a:pt x="1" y="2039"/>
                      <a:pt x="366" y="2495"/>
                    </a:cubicBezTo>
                    <a:lnTo>
                      <a:pt x="1581" y="3862"/>
                    </a:lnTo>
                    <a:cubicBezTo>
                      <a:pt x="1794" y="4092"/>
                      <a:pt x="2077" y="4206"/>
                      <a:pt x="2365" y="4206"/>
                    </a:cubicBezTo>
                    <a:cubicBezTo>
                      <a:pt x="2611" y="4206"/>
                      <a:pt x="2860" y="4122"/>
                      <a:pt x="3071" y="3954"/>
                    </a:cubicBezTo>
                    <a:lnTo>
                      <a:pt x="3891" y="3194"/>
                    </a:lnTo>
                    <a:cubicBezTo>
                      <a:pt x="4317" y="2799"/>
                      <a:pt x="4378" y="2160"/>
                      <a:pt x="3983" y="1735"/>
                    </a:cubicBezTo>
                    <a:lnTo>
                      <a:pt x="2767" y="367"/>
                    </a:lnTo>
                    <a:cubicBezTo>
                      <a:pt x="2571" y="123"/>
                      <a:pt x="2289" y="1"/>
                      <a:pt x="2003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6"/>
              <p:cNvSpPr/>
              <p:nvPr/>
            </p:nvSpPr>
            <p:spPr>
              <a:xfrm>
                <a:off x="1731325" y="1373175"/>
                <a:ext cx="2827879" cy="1819293"/>
              </a:xfrm>
              <a:custGeom>
                <a:rect b="b" l="l" r="r" t="t"/>
                <a:pathLst>
                  <a:path extrusionOk="0" h="37898" w="58908">
                    <a:moveTo>
                      <a:pt x="40954" y="1"/>
                    </a:moveTo>
                    <a:cubicBezTo>
                      <a:pt x="40519" y="1"/>
                      <a:pt x="40079" y="33"/>
                      <a:pt x="39637" y="100"/>
                    </a:cubicBezTo>
                    <a:cubicBezTo>
                      <a:pt x="34804" y="830"/>
                      <a:pt x="31521" y="5419"/>
                      <a:pt x="32220" y="10283"/>
                    </a:cubicBezTo>
                    <a:lnTo>
                      <a:pt x="32889" y="15055"/>
                    </a:lnTo>
                    <a:cubicBezTo>
                      <a:pt x="33253" y="17638"/>
                      <a:pt x="31460" y="20009"/>
                      <a:pt x="28876" y="20374"/>
                    </a:cubicBezTo>
                    <a:cubicBezTo>
                      <a:pt x="28164" y="20472"/>
                      <a:pt x="27572" y="20553"/>
                      <a:pt x="27035" y="20553"/>
                    </a:cubicBezTo>
                    <a:cubicBezTo>
                      <a:pt x="25235" y="20553"/>
                      <a:pt x="24054" y="19636"/>
                      <a:pt x="21034" y="15328"/>
                    </a:cubicBezTo>
                    <a:cubicBezTo>
                      <a:pt x="18598" y="11862"/>
                      <a:pt x="15466" y="10848"/>
                      <a:pt x="12905" y="10848"/>
                    </a:cubicBezTo>
                    <a:cubicBezTo>
                      <a:pt x="11536" y="10848"/>
                      <a:pt x="10331" y="11138"/>
                      <a:pt x="9484" y="11498"/>
                    </a:cubicBezTo>
                    <a:cubicBezTo>
                      <a:pt x="4499" y="13231"/>
                      <a:pt x="2767" y="16392"/>
                      <a:pt x="1824" y="20617"/>
                    </a:cubicBezTo>
                    <a:cubicBezTo>
                      <a:pt x="791" y="25146"/>
                      <a:pt x="61" y="36727"/>
                      <a:pt x="61" y="36727"/>
                    </a:cubicBezTo>
                    <a:cubicBezTo>
                      <a:pt x="1" y="37274"/>
                      <a:pt x="365" y="37791"/>
                      <a:pt x="912" y="37882"/>
                    </a:cubicBezTo>
                    <a:cubicBezTo>
                      <a:pt x="974" y="37893"/>
                      <a:pt x="1036" y="37898"/>
                      <a:pt x="1098" y="37898"/>
                    </a:cubicBezTo>
                    <a:cubicBezTo>
                      <a:pt x="1554" y="37898"/>
                      <a:pt x="1994" y="37611"/>
                      <a:pt x="2128" y="37183"/>
                    </a:cubicBezTo>
                    <a:lnTo>
                      <a:pt x="6688" y="21590"/>
                    </a:lnTo>
                    <a:cubicBezTo>
                      <a:pt x="7843" y="18672"/>
                      <a:pt x="9788" y="17091"/>
                      <a:pt x="11490" y="16362"/>
                    </a:cubicBezTo>
                    <a:cubicBezTo>
                      <a:pt x="11703" y="16279"/>
                      <a:pt x="12224" y="16109"/>
                      <a:pt x="12904" y="16109"/>
                    </a:cubicBezTo>
                    <a:cubicBezTo>
                      <a:pt x="13973" y="16109"/>
                      <a:pt x="15436" y="16529"/>
                      <a:pt x="16718" y="18368"/>
                    </a:cubicBezTo>
                    <a:cubicBezTo>
                      <a:pt x="20784" y="24130"/>
                      <a:pt x="23254" y="25819"/>
                      <a:pt x="26949" y="25819"/>
                    </a:cubicBezTo>
                    <a:cubicBezTo>
                      <a:pt x="27756" y="25819"/>
                      <a:pt x="28622" y="25738"/>
                      <a:pt x="29576" y="25602"/>
                    </a:cubicBezTo>
                    <a:cubicBezTo>
                      <a:pt x="35047" y="24812"/>
                      <a:pt x="38846" y="19766"/>
                      <a:pt x="38086" y="14325"/>
                    </a:cubicBezTo>
                    <a:lnTo>
                      <a:pt x="37418" y="9462"/>
                    </a:lnTo>
                    <a:cubicBezTo>
                      <a:pt x="37114" y="7517"/>
                      <a:pt x="38390" y="5693"/>
                      <a:pt x="40336" y="5328"/>
                    </a:cubicBezTo>
                    <a:cubicBezTo>
                      <a:pt x="40552" y="5288"/>
                      <a:pt x="40766" y="5268"/>
                      <a:pt x="40978" y="5268"/>
                    </a:cubicBezTo>
                    <a:cubicBezTo>
                      <a:pt x="42674" y="5268"/>
                      <a:pt x="44172" y="6520"/>
                      <a:pt x="44469" y="8276"/>
                    </a:cubicBezTo>
                    <a:cubicBezTo>
                      <a:pt x="44942" y="11166"/>
                      <a:pt x="47345" y="13319"/>
                      <a:pt x="50192" y="13319"/>
                    </a:cubicBezTo>
                    <a:cubicBezTo>
                      <a:pt x="50459" y="13319"/>
                      <a:pt x="50731" y="13300"/>
                      <a:pt x="51005" y="13261"/>
                    </a:cubicBezTo>
                    <a:lnTo>
                      <a:pt x="58907" y="12137"/>
                    </a:lnTo>
                    <a:lnTo>
                      <a:pt x="58178" y="6939"/>
                    </a:lnTo>
                    <a:lnTo>
                      <a:pt x="50275" y="8033"/>
                    </a:lnTo>
                    <a:cubicBezTo>
                      <a:pt x="50243" y="8040"/>
                      <a:pt x="50211" y="8044"/>
                      <a:pt x="50180" y="8044"/>
                    </a:cubicBezTo>
                    <a:cubicBezTo>
                      <a:pt x="49941" y="8044"/>
                      <a:pt x="49724" y="7849"/>
                      <a:pt x="49698" y="7608"/>
                    </a:cubicBezTo>
                    <a:cubicBezTo>
                      <a:pt x="49062" y="3190"/>
                      <a:pt x="45267" y="1"/>
                      <a:pt x="40954" y="1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33" name="Google Shape;533;p26"/>
          <p:cNvSpPr txBox="1"/>
          <p:nvPr/>
        </p:nvSpPr>
        <p:spPr>
          <a:xfrm>
            <a:off x="543575" y="945425"/>
            <a:ext cx="2856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Crocodiles</a:t>
            </a:r>
            <a:endParaRPr sz="20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pic>
        <p:nvPicPr>
          <p:cNvPr id="534" name="Google Shape;5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50" y="1637525"/>
            <a:ext cx="3798350" cy="2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27"/>
          <p:cNvGrpSpPr/>
          <p:nvPr/>
        </p:nvGrpSpPr>
        <p:grpSpPr>
          <a:xfrm>
            <a:off x="-902751" y="1061622"/>
            <a:ext cx="5535349" cy="5822205"/>
            <a:chOff x="3937474" y="1194972"/>
            <a:chExt cx="5535349" cy="5822205"/>
          </a:xfrm>
        </p:grpSpPr>
        <p:sp>
          <p:nvSpPr>
            <p:cNvPr id="540" name="Google Shape;540;p27"/>
            <p:cNvSpPr/>
            <p:nvPr/>
          </p:nvSpPr>
          <p:spPr>
            <a:xfrm flipH="1" rot="446422">
              <a:off x="4586460" y="1784727"/>
              <a:ext cx="690497" cy="3697754"/>
            </a:xfrm>
            <a:custGeom>
              <a:rect b="b" l="l" r="r" t="t"/>
              <a:pathLst>
                <a:path extrusionOk="0" h="63909" w="11934">
                  <a:moveTo>
                    <a:pt x="9801" y="1"/>
                  </a:moveTo>
                  <a:lnTo>
                    <a:pt x="9486" y="7021"/>
                  </a:lnTo>
                  <a:cubicBezTo>
                    <a:pt x="9400" y="7959"/>
                    <a:pt x="7063" y="32517"/>
                    <a:pt x="6031" y="37200"/>
                  </a:cubicBezTo>
                  <a:cubicBezTo>
                    <a:pt x="5493" y="39632"/>
                    <a:pt x="4572" y="44366"/>
                    <a:pt x="3787" y="48477"/>
                  </a:cubicBezTo>
                  <a:cubicBezTo>
                    <a:pt x="3131" y="40954"/>
                    <a:pt x="2244" y="29967"/>
                    <a:pt x="2201" y="25608"/>
                  </a:cubicBezTo>
                  <a:cubicBezTo>
                    <a:pt x="2141" y="18699"/>
                    <a:pt x="2789" y="3097"/>
                    <a:pt x="2798" y="2935"/>
                  </a:cubicBezTo>
                  <a:lnTo>
                    <a:pt x="665" y="2850"/>
                  </a:lnTo>
                  <a:cubicBezTo>
                    <a:pt x="657" y="3003"/>
                    <a:pt x="0" y="18665"/>
                    <a:pt x="68" y="25625"/>
                  </a:cubicBezTo>
                  <a:cubicBezTo>
                    <a:pt x="128" y="32603"/>
                    <a:pt x="2252" y="55344"/>
                    <a:pt x="2346" y="56308"/>
                  </a:cubicBezTo>
                  <a:lnTo>
                    <a:pt x="3062" y="63908"/>
                  </a:lnTo>
                  <a:lnTo>
                    <a:pt x="4461" y="56402"/>
                  </a:lnTo>
                  <a:cubicBezTo>
                    <a:pt x="4487" y="56265"/>
                    <a:pt x="7054" y="42455"/>
                    <a:pt x="8121" y="37661"/>
                  </a:cubicBezTo>
                  <a:cubicBezTo>
                    <a:pt x="9196" y="32782"/>
                    <a:pt x="11516" y="8241"/>
                    <a:pt x="11610" y="7200"/>
                  </a:cubicBezTo>
                  <a:lnTo>
                    <a:pt x="11934" y="103"/>
                  </a:lnTo>
                  <a:lnTo>
                    <a:pt x="9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5103723" y="1469482"/>
              <a:ext cx="714914" cy="931045"/>
            </a:xfrm>
            <a:custGeom>
              <a:rect b="b" l="l" r="r" t="t"/>
              <a:pathLst>
                <a:path extrusionOk="0" h="18097" w="13896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3937474" y="1371925"/>
              <a:ext cx="1459359" cy="1270664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7478482" y="1957516"/>
              <a:ext cx="714052" cy="3478926"/>
            </a:xfrm>
            <a:custGeom>
              <a:rect b="b" l="l" r="r" t="t"/>
              <a:pathLst>
                <a:path extrusionOk="0" h="53323" w="10945">
                  <a:moveTo>
                    <a:pt x="8710" y="1"/>
                  </a:moveTo>
                  <a:cubicBezTo>
                    <a:pt x="8710" y="1"/>
                    <a:pt x="6360" y="16728"/>
                    <a:pt x="3515" y="16728"/>
                  </a:cubicBezTo>
                  <a:cubicBezTo>
                    <a:pt x="3512" y="16728"/>
                    <a:pt x="3509" y="16728"/>
                    <a:pt x="3506" y="16728"/>
                  </a:cubicBezTo>
                  <a:cubicBezTo>
                    <a:pt x="666" y="16694"/>
                    <a:pt x="2295" y="248"/>
                    <a:pt x="2295" y="248"/>
                  </a:cubicBezTo>
                  <a:lnTo>
                    <a:pt x="1101" y="9"/>
                  </a:lnTo>
                  <a:cubicBezTo>
                    <a:pt x="1101" y="9"/>
                    <a:pt x="0" y="13095"/>
                    <a:pt x="700" y="23595"/>
                  </a:cubicBezTo>
                  <a:cubicBezTo>
                    <a:pt x="1126" y="30078"/>
                    <a:pt x="1246" y="53322"/>
                    <a:pt x="1246" y="53322"/>
                  </a:cubicBezTo>
                  <a:lnTo>
                    <a:pt x="10945" y="53322"/>
                  </a:lnTo>
                  <a:cubicBezTo>
                    <a:pt x="10945" y="53322"/>
                    <a:pt x="6262" y="34855"/>
                    <a:pt x="6065" y="27203"/>
                  </a:cubicBezTo>
                  <a:cubicBezTo>
                    <a:pt x="5869" y="19552"/>
                    <a:pt x="8846" y="2850"/>
                    <a:pt x="8846" y="2850"/>
                  </a:cubicBezTo>
                  <a:lnTo>
                    <a:pt x="8710" y="1"/>
                  </a:ln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 flipH="1" rot="10800000">
              <a:off x="4454332" y="4447834"/>
              <a:ext cx="5018492" cy="948248"/>
            </a:xfrm>
            <a:custGeom>
              <a:rect b="b" l="l" r="r" t="t"/>
              <a:pathLst>
                <a:path extrusionOk="0" h="12812" w="67806">
                  <a:moveTo>
                    <a:pt x="13563" y="0"/>
                  </a:moveTo>
                  <a:cubicBezTo>
                    <a:pt x="13048" y="0"/>
                    <a:pt x="12534" y="4"/>
                    <a:pt x="12019" y="8"/>
                  </a:cubicBezTo>
                  <a:cubicBezTo>
                    <a:pt x="10501" y="17"/>
                    <a:pt x="8965" y="34"/>
                    <a:pt x="7472" y="324"/>
                  </a:cubicBezTo>
                  <a:cubicBezTo>
                    <a:pt x="5980" y="622"/>
                    <a:pt x="4572" y="1535"/>
                    <a:pt x="3199" y="2209"/>
                  </a:cubicBezTo>
                  <a:cubicBezTo>
                    <a:pt x="2167" y="2704"/>
                    <a:pt x="1254" y="3420"/>
                    <a:pt x="520" y="4307"/>
                  </a:cubicBezTo>
                  <a:cubicBezTo>
                    <a:pt x="256" y="4623"/>
                    <a:pt x="0" y="4998"/>
                    <a:pt x="26" y="5408"/>
                  </a:cubicBezTo>
                  <a:cubicBezTo>
                    <a:pt x="56" y="6030"/>
                    <a:pt x="713" y="6442"/>
                    <a:pt x="1344" y="6442"/>
                  </a:cubicBezTo>
                  <a:cubicBezTo>
                    <a:pt x="1423" y="6442"/>
                    <a:pt x="1501" y="6436"/>
                    <a:pt x="1578" y="6423"/>
                  </a:cubicBezTo>
                  <a:cubicBezTo>
                    <a:pt x="2261" y="6312"/>
                    <a:pt x="2824" y="5826"/>
                    <a:pt x="3344" y="5365"/>
                  </a:cubicBezTo>
                  <a:lnTo>
                    <a:pt x="3344" y="5365"/>
                  </a:lnTo>
                  <a:cubicBezTo>
                    <a:pt x="2858" y="5979"/>
                    <a:pt x="2354" y="6628"/>
                    <a:pt x="2218" y="7404"/>
                  </a:cubicBezTo>
                  <a:cubicBezTo>
                    <a:pt x="2073" y="8180"/>
                    <a:pt x="2431" y="9101"/>
                    <a:pt x="3182" y="9323"/>
                  </a:cubicBezTo>
                  <a:cubicBezTo>
                    <a:pt x="3298" y="9357"/>
                    <a:pt x="3417" y="9372"/>
                    <a:pt x="3536" y="9372"/>
                  </a:cubicBezTo>
                  <a:cubicBezTo>
                    <a:pt x="3960" y="9372"/>
                    <a:pt x="4387" y="9174"/>
                    <a:pt x="4700" y="8888"/>
                  </a:cubicBezTo>
                  <a:cubicBezTo>
                    <a:pt x="5110" y="8513"/>
                    <a:pt x="5383" y="8018"/>
                    <a:pt x="5647" y="7532"/>
                  </a:cubicBezTo>
                  <a:lnTo>
                    <a:pt x="5647" y="7532"/>
                  </a:lnTo>
                  <a:cubicBezTo>
                    <a:pt x="5442" y="8086"/>
                    <a:pt x="5229" y="8675"/>
                    <a:pt x="5297" y="9263"/>
                  </a:cubicBezTo>
                  <a:cubicBezTo>
                    <a:pt x="5374" y="9860"/>
                    <a:pt x="5818" y="10449"/>
                    <a:pt x="6415" y="10475"/>
                  </a:cubicBezTo>
                  <a:cubicBezTo>
                    <a:pt x="6429" y="10475"/>
                    <a:pt x="6443" y="10476"/>
                    <a:pt x="6457" y="10476"/>
                  </a:cubicBezTo>
                  <a:cubicBezTo>
                    <a:pt x="7009" y="10476"/>
                    <a:pt x="7462" y="9993"/>
                    <a:pt x="7711" y="9494"/>
                  </a:cubicBezTo>
                  <a:cubicBezTo>
                    <a:pt x="7959" y="8973"/>
                    <a:pt x="8087" y="8393"/>
                    <a:pt x="8411" y="7924"/>
                  </a:cubicBezTo>
                  <a:lnTo>
                    <a:pt x="8411" y="7924"/>
                  </a:lnTo>
                  <a:cubicBezTo>
                    <a:pt x="8334" y="9024"/>
                    <a:pt x="8658" y="10116"/>
                    <a:pt x="9332" y="10995"/>
                  </a:cubicBezTo>
                  <a:cubicBezTo>
                    <a:pt x="9552" y="11285"/>
                    <a:pt x="9883" y="11570"/>
                    <a:pt x="10229" y="11570"/>
                  </a:cubicBezTo>
                  <a:cubicBezTo>
                    <a:pt x="10299" y="11570"/>
                    <a:pt x="10370" y="11558"/>
                    <a:pt x="10441" y="11532"/>
                  </a:cubicBezTo>
                  <a:cubicBezTo>
                    <a:pt x="10748" y="11430"/>
                    <a:pt x="10901" y="11089"/>
                    <a:pt x="11012" y="10782"/>
                  </a:cubicBezTo>
                  <a:cubicBezTo>
                    <a:pt x="11337" y="9843"/>
                    <a:pt x="11499" y="8854"/>
                    <a:pt x="11473" y="7856"/>
                  </a:cubicBezTo>
                  <a:lnTo>
                    <a:pt x="11473" y="7856"/>
                  </a:lnTo>
                  <a:cubicBezTo>
                    <a:pt x="11712" y="8436"/>
                    <a:pt x="12010" y="9101"/>
                    <a:pt x="12462" y="9536"/>
                  </a:cubicBezTo>
                  <a:cubicBezTo>
                    <a:pt x="12775" y="9832"/>
                    <a:pt x="13206" y="10025"/>
                    <a:pt x="13622" y="10025"/>
                  </a:cubicBezTo>
                  <a:cubicBezTo>
                    <a:pt x="13818" y="10025"/>
                    <a:pt x="14010" y="9982"/>
                    <a:pt x="14186" y="9886"/>
                  </a:cubicBezTo>
                  <a:cubicBezTo>
                    <a:pt x="14621" y="9639"/>
                    <a:pt x="14842" y="9127"/>
                    <a:pt x="14859" y="8632"/>
                  </a:cubicBezTo>
                  <a:cubicBezTo>
                    <a:pt x="14885" y="8137"/>
                    <a:pt x="14749" y="7651"/>
                    <a:pt x="14604" y="7173"/>
                  </a:cubicBezTo>
                  <a:lnTo>
                    <a:pt x="14604" y="7173"/>
                  </a:lnTo>
                  <a:cubicBezTo>
                    <a:pt x="14876" y="7660"/>
                    <a:pt x="15226" y="8095"/>
                    <a:pt x="15636" y="8470"/>
                  </a:cubicBezTo>
                  <a:cubicBezTo>
                    <a:pt x="15876" y="8688"/>
                    <a:pt x="16170" y="8900"/>
                    <a:pt x="16488" y="8900"/>
                  </a:cubicBezTo>
                  <a:cubicBezTo>
                    <a:pt x="16531" y="8900"/>
                    <a:pt x="16573" y="8896"/>
                    <a:pt x="16617" y="8888"/>
                  </a:cubicBezTo>
                  <a:cubicBezTo>
                    <a:pt x="17018" y="8803"/>
                    <a:pt x="17248" y="8385"/>
                    <a:pt x="17359" y="7984"/>
                  </a:cubicBezTo>
                  <a:cubicBezTo>
                    <a:pt x="17615" y="7054"/>
                    <a:pt x="17495" y="6056"/>
                    <a:pt x="17035" y="5203"/>
                  </a:cubicBezTo>
                  <a:lnTo>
                    <a:pt x="17035" y="5203"/>
                  </a:lnTo>
                  <a:cubicBezTo>
                    <a:pt x="17495" y="5962"/>
                    <a:pt x="18229" y="6517"/>
                    <a:pt x="19022" y="6918"/>
                  </a:cubicBezTo>
                  <a:cubicBezTo>
                    <a:pt x="19212" y="7015"/>
                    <a:pt x="19423" y="7096"/>
                    <a:pt x="19628" y="7096"/>
                  </a:cubicBezTo>
                  <a:cubicBezTo>
                    <a:pt x="19709" y="7096"/>
                    <a:pt x="19789" y="7083"/>
                    <a:pt x="19867" y="7054"/>
                  </a:cubicBezTo>
                  <a:cubicBezTo>
                    <a:pt x="20174" y="6926"/>
                    <a:pt x="20319" y="6585"/>
                    <a:pt x="20387" y="6261"/>
                  </a:cubicBezTo>
                  <a:cubicBezTo>
                    <a:pt x="20454" y="5923"/>
                    <a:pt x="20463" y="5577"/>
                    <a:pt x="20422" y="5231"/>
                  </a:cubicBezTo>
                  <a:lnTo>
                    <a:pt x="20422" y="5231"/>
                  </a:lnTo>
                  <a:cubicBezTo>
                    <a:pt x="20653" y="5605"/>
                    <a:pt x="21045" y="5902"/>
                    <a:pt x="21479" y="5902"/>
                  </a:cubicBezTo>
                  <a:cubicBezTo>
                    <a:pt x="22042" y="5902"/>
                    <a:pt x="22468" y="5425"/>
                    <a:pt x="22681" y="4879"/>
                  </a:cubicBezTo>
                  <a:cubicBezTo>
                    <a:pt x="22954" y="5305"/>
                    <a:pt x="23321" y="5664"/>
                    <a:pt x="23748" y="5937"/>
                  </a:cubicBezTo>
                  <a:cubicBezTo>
                    <a:pt x="23995" y="6077"/>
                    <a:pt x="24275" y="6147"/>
                    <a:pt x="24557" y="6147"/>
                  </a:cubicBezTo>
                  <a:cubicBezTo>
                    <a:pt x="24703" y="6147"/>
                    <a:pt x="24850" y="6128"/>
                    <a:pt x="24993" y="6090"/>
                  </a:cubicBezTo>
                  <a:lnTo>
                    <a:pt x="24993" y="6090"/>
                  </a:lnTo>
                  <a:cubicBezTo>
                    <a:pt x="24865" y="6261"/>
                    <a:pt x="24788" y="6457"/>
                    <a:pt x="24754" y="6670"/>
                  </a:cubicBezTo>
                  <a:cubicBezTo>
                    <a:pt x="24669" y="7250"/>
                    <a:pt x="25019" y="7881"/>
                    <a:pt x="25565" y="8069"/>
                  </a:cubicBezTo>
                  <a:cubicBezTo>
                    <a:pt x="25677" y="8103"/>
                    <a:pt x="25791" y="8120"/>
                    <a:pt x="25905" y="8120"/>
                  </a:cubicBezTo>
                  <a:cubicBezTo>
                    <a:pt x="26299" y="8120"/>
                    <a:pt x="26679" y="7921"/>
                    <a:pt x="26904" y="7583"/>
                  </a:cubicBezTo>
                  <a:lnTo>
                    <a:pt x="26904" y="7583"/>
                  </a:lnTo>
                  <a:cubicBezTo>
                    <a:pt x="26708" y="8009"/>
                    <a:pt x="26529" y="8461"/>
                    <a:pt x="26529" y="8939"/>
                  </a:cubicBezTo>
                  <a:cubicBezTo>
                    <a:pt x="26529" y="9477"/>
                    <a:pt x="26819" y="10065"/>
                    <a:pt x="27339" y="10227"/>
                  </a:cubicBezTo>
                  <a:cubicBezTo>
                    <a:pt x="27434" y="10257"/>
                    <a:pt x="27530" y="10271"/>
                    <a:pt x="27626" y="10271"/>
                  </a:cubicBezTo>
                  <a:cubicBezTo>
                    <a:pt x="28048" y="10271"/>
                    <a:pt x="28464" y="10003"/>
                    <a:pt x="28721" y="9656"/>
                  </a:cubicBezTo>
                  <a:cubicBezTo>
                    <a:pt x="29045" y="9229"/>
                    <a:pt x="29156" y="8700"/>
                    <a:pt x="29267" y="8171"/>
                  </a:cubicBezTo>
                  <a:cubicBezTo>
                    <a:pt x="29267" y="8862"/>
                    <a:pt x="29668" y="9553"/>
                    <a:pt x="30299" y="9835"/>
                  </a:cubicBezTo>
                  <a:cubicBezTo>
                    <a:pt x="30492" y="9922"/>
                    <a:pt x="30704" y="9964"/>
                    <a:pt x="30917" y="9964"/>
                  </a:cubicBezTo>
                  <a:cubicBezTo>
                    <a:pt x="31392" y="9964"/>
                    <a:pt x="31870" y="9754"/>
                    <a:pt x="32141" y="9366"/>
                  </a:cubicBezTo>
                  <a:cubicBezTo>
                    <a:pt x="32465" y="8871"/>
                    <a:pt x="32431" y="8231"/>
                    <a:pt x="32056" y="7779"/>
                  </a:cubicBezTo>
                  <a:lnTo>
                    <a:pt x="32056" y="7779"/>
                  </a:lnTo>
                  <a:cubicBezTo>
                    <a:pt x="32261" y="7950"/>
                    <a:pt x="32483" y="8095"/>
                    <a:pt x="32730" y="8206"/>
                  </a:cubicBezTo>
                  <a:cubicBezTo>
                    <a:pt x="32890" y="8268"/>
                    <a:pt x="33069" y="8306"/>
                    <a:pt x="33244" y="8306"/>
                  </a:cubicBezTo>
                  <a:cubicBezTo>
                    <a:pt x="33452" y="8306"/>
                    <a:pt x="33656" y="8253"/>
                    <a:pt x="33822" y="8129"/>
                  </a:cubicBezTo>
                  <a:cubicBezTo>
                    <a:pt x="34274" y="7796"/>
                    <a:pt x="34274" y="7131"/>
                    <a:pt x="34137" y="6576"/>
                  </a:cubicBezTo>
                  <a:cubicBezTo>
                    <a:pt x="34726" y="6269"/>
                    <a:pt x="35118" y="5800"/>
                    <a:pt x="35519" y="5263"/>
                  </a:cubicBezTo>
                  <a:lnTo>
                    <a:pt x="35519" y="5263"/>
                  </a:lnTo>
                  <a:cubicBezTo>
                    <a:pt x="35076" y="6431"/>
                    <a:pt x="35442" y="7796"/>
                    <a:pt x="36304" y="8709"/>
                  </a:cubicBezTo>
                  <a:cubicBezTo>
                    <a:pt x="37490" y="7771"/>
                    <a:pt x="38274" y="6508"/>
                    <a:pt x="38505" y="5007"/>
                  </a:cubicBezTo>
                  <a:cubicBezTo>
                    <a:pt x="38530" y="6056"/>
                    <a:pt x="38991" y="7054"/>
                    <a:pt x="39784" y="7651"/>
                  </a:cubicBezTo>
                  <a:cubicBezTo>
                    <a:pt x="39648" y="8086"/>
                    <a:pt x="39588" y="8538"/>
                    <a:pt x="39597" y="8990"/>
                  </a:cubicBezTo>
                  <a:cubicBezTo>
                    <a:pt x="39606" y="8990"/>
                    <a:pt x="39616" y="8990"/>
                    <a:pt x="39625" y="8990"/>
                  </a:cubicBezTo>
                  <a:cubicBezTo>
                    <a:pt x="40766" y="8990"/>
                    <a:pt x="41872" y="8480"/>
                    <a:pt x="42684" y="7677"/>
                  </a:cubicBezTo>
                  <a:lnTo>
                    <a:pt x="42684" y="7677"/>
                  </a:lnTo>
                  <a:cubicBezTo>
                    <a:pt x="42352" y="8572"/>
                    <a:pt x="42343" y="9545"/>
                    <a:pt x="42667" y="10440"/>
                  </a:cubicBezTo>
                  <a:cubicBezTo>
                    <a:pt x="43691" y="10014"/>
                    <a:pt x="44570" y="9374"/>
                    <a:pt x="45141" y="8427"/>
                  </a:cubicBezTo>
                  <a:cubicBezTo>
                    <a:pt x="45465" y="9204"/>
                    <a:pt x="46071" y="9860"/>
                    <a:pt x="46898" y="10040"/>
                  </a:cubicBezTo>
                  <a:cubicBezTo>
                    <a:pt x="47129" y="9306"/>
                    <a:pt x="47214" y="8547"/>
                    <a:pt x="47154" y="7779"/>
                  </a:cubicBezTo>
                  <a:lnTo>
                    <a:pt x="47154" y="7779"/>
                  </a:lnTo>
                  <a:cubicBezTo>
                    <a:pt x="47333" y="8419"/>
                    <a:pt x="47965" y="8897"/>
                    <a:pt x="48604" y="9084"/>
                  </a:cubicBezTo>
                  <a:cubicBezTo>
                    <a:pt x="49189" y="8157"/>
                    <a:pt x="49389" y="7116"/>
                    <a:pt x="49261" y="6024"/>
                  </a:cubicBezTo>
                  <a:lnTo>
                    <a:pt x="49261" y="6024"/>
                  </a:lnTo>
                  <a:cubicBezTo>
                    <a:pt x="49374" y="6848"/>
                    <a:pt x="49870" y="7577"/>
                    <a:pt x="50600" y="7984"/>
                  </a:cubicBezTo>
                  <a:cubicBezTo>
                    <a:pt x="51087" y="7378"/>
                    <a:pt x="51411" y="6662"/>
                    <a:pt x="51556" y="5894"/>
                  </a:cubicBezTo>
                  <a:cubicBezTo>
                    <a:pt x="51590" y="6465"/>
                    <a:pt x="51650" y="7037"/>
                    <a:pt x="51743" y="7600"/>
                  </a:cubicBezTo>
                  <a:cubicBezTo>
                    <a:pt x="51146" y="8683"/>
                    <a:pt x="50762" y="9869"/>
                    <a:pt x="50617" y="11097"/>
                  </a:cubicBezTo>
                  <a:cubicBezTo>
                    <a:pt x="51479" y="10867"/>
                    <a:pt x="52298" y="10483"/>
                    <a:pt x="53031" y="9963"/>
                  </a:cubicBezTo>
                  <a:cubicBezTo>
                    <a:pt x="53125" y="10961"/>
                    <a:pt x="53424" y="11933"/>
                    <a:pt x="53919" y="12812"/>
                  </a:cubicBezTo>
                  <a:cubicBezTo>
                    <a:pt x="54499" y="12036"/>
                    <a:pt x="54934" y="11157"/>
                    <a:pt x="55190" y="10227"/>
                  </a:cubicBezTo>
                  <a:cubicBezTo>
                    <a:pt x="55608" y="11345"/>
                    <a:pt x="56529" y="12198"/>
                    <a:pt x="57629" y="12692"/>
                  </a:cubicBezTo>
                  <a:cubicBezTo>
                    <a:pt x="57902" y="11592"/>
                    <a:pt x="57885" y="10347"/>
                    <a:pt x="57655" y="9229"/>
                  </a:cubicBezTo>
                  <a:lnTo>
                    <a:pt x="57655" y="9229"/>
                  </a:lnTo>
                  <a:cubicBezTo>
                    <a:pt x="58431" y="9801"/>
                    <a:pt x="59335" y="10176"/>
                    <a:pt x="60248" y="10492"/>
                  </a:cubicBezTo>
                  <a:cubicBezTo>
                    <a:pt x="60282" y="9698"/>
                    <a:pt x="60111" y="8897"/>
                    <a:pt x="59745" y="8189"/>
                  </a:cubicBezTo>
                  <a:lnTo>
                    <a:pt x="59745" y="8189"/>
                  </a:lnTo>
                  <a:cubicBezTo>
                    <a:pt x="60111" y="8709"/>
                    <a:pt x="60529" y="9204"/>
                    <a:pt x="60990" y="9647"/>
                  </a:cubicBezTo>
                  <a:cubicBezTo>
                    <a:pt x="61544" y="10142"/>
                    <a:pt x="62218" y="10534"/>
                    <a:pt x="62952" y="10628"/>
                  </a:cubicBezTo>
                  <a:cubicBezTo>
                    <a:pt x="63225" y="9391"/>
                    <a:pt x="63242" y="8112"/>
                    <a:pt x="63003" y="6866"/>
                  </a:cubicBezTo>
                  <a:lnTo>
                    <a:pt x="63003" y="6866"/>
                  </a:lnTo>
                  <a:cubicBezTo>
                    <a:pt x="63336" y="7404"/>
                    <a:pt x="63720" y="7916"/>
                    <a:pt x="64163" y="8376"/>
                  </a:cubicBezTo>
                  <a:cubicBezTo>
                    <a:pt x="64590" y="8845"/>
                    <a:pt x="65136" y="9238"/>
                    <a:pt x="65767" y="9357"/>
                  </a:cubicBezTo>
                  <a:cubicBezTo>
                    <a:pt x="65724" y="8803"/>
                    <a:pt x="65639" y="8248"/>
                    <a:pt x="65511" y="7711"/>
                  </a:cubicBezTo>
                  <a:cubicBezTo>
                    <a:pt x="65409" y="7165"/>
                    <a:pt x="65178" y="6662"/>
                    <a:pt x="64846" y="6227"/>
                  </a:cubicBezTo>
                  <a:lnTo>
                    <a:pt x="64846" y="6227"/>
                  </a:lnTo>
                  <a:cubicBezTo>
                    <a:pt x="65451" y="6295"/>
                    <a:pt x="66014" y="6312"/>
                    <a:pt x="66620" y="6380"/>
                  </a:cubicBezTo>
                  <a:cubicBezTo>
                    <a:pt x="66743" y="6397"/>
                    <a:pt x="66869" y="6411"/>
                    <a:pt x="66992" y="6411"/>
                  </a:cubicBezTo>
                  <a:cubicBezTo>
                    <a:pt x="67123" y="6411"/>
                    <a:pt x="67251" y="6395"/>
                    <a:pt x="67370" y="6346"/>
                  </a:cubicBezTo>
                  <a:cubicBezTo>
                    <a:pt x="67601" y="6261"/>
                    <a:pt x="67806" y="6022"/>
                    <a:pt x="67754" y="5775"/>
                  </a:cubicBezTo>
                  <a:cubicBezTo>
                    <a:pt x="67652" y="5212"/>
                    <a:pt x="67771" y="4529"/>
                    <a:pt x="67652" y="3975"/>
                  </a:cubicBezTo>
                  <a:cubicBezTo>
                    <a:pt x="67533" y="3412"/>
                    <a:pt x="67225" y="2866"/>
                    <a:pt x="66722" y="2584"/>
                  </a:cubicBezTo>
                  <a:cubicBezTo>
                    <a:pt x="66362" y="2378"/>
                    <a:pt x="65940" y="2327"/>
                    <a:pt x="65521" y="2327"/>
                  </a:cubicBezTo>
                  <a:cubicBezTo>
                    <a:pt x="65403" y="2327"/>
                    <a:pt x="65286" y="2331"/>
                    <a:pt x="65170" y="2337"/>
                  </a:cubicBezTo>
                  <a:cubicBezTo>
                    <a:pt x="63711" y="2388"/>
                    <a:pt x="62261" y="2593"/>
                    <a:pt x="60836" y="2943"/>
                  </a:cubicBezTo>
                  <a:cubicBezTo>
                    <a:pt x="60751" y="2968"/>
                    <a:pt x="60657" y="2985"/>
                    <a:pt x="60563" y="3011"/>
                  </a:cubicBezTo>
                  <a:cubicBezTo>
                    <a:pt x="60094" y="2550"/>
                    <a:pt x="59395" y="2226"/>
                    <a:pt x="58781" y="2013"/>
                  </a:cubicBezTo>
                  <a:cubicBezTo>
                    <a:pt x="58186" y="1817"/>
                    <a:pt x="57549" y="1776"/>
                    <a:pt x="56915" y="1776"/>
                  </a:cubicBezTo>
                  <a:cubicBezTo>
                    <a:pt x="56749" y="1776"/>
                    <a:pt x="56583" y="1779"/>
                    <a:pt x="56418" y="1782"/>
                  </a:cubicBezTo>
                  <a:cubicBezTo>
                    <a:pt x="55573" y="1799"/>
                    <a:pt x="54720" y="1817"/>
                    <a:pt x="53893" y="1996"/>
                  </a:cubicBezTo>
                  <a:cubicBezTo>
                    <a:pt x="53287" y="2132"/>
                    <a:pt x="52707" y="2380"/>
                    <a:pt x="52187" y="2729"/>
                  </a:cubicBezTo>
                  <a:cubicBezTo>
                    <a:pt x="51368" y="2098"/>
                    <a:pt x="50447" y="1620"/>
                    <a:pt x="49457" y="1322"/>
                  </a:cubicBezTo>
                  <a:cubicBezTo>
                    <a:pt x="47376" y="682"/>
                    <a:pt x="45158" y="682"/>
                    <a:pt x="42975" y="682"/>
                  </a:cubicBezTo>
                  <a:lnTo>
                    <a:pt x="42548" y="682"/>
                  </a:lnTo>
                  <a:cubicBezTo>
                    <a:pt x="41235" y="474"/>
                    <a:pt x="39851" y="301"/>
                    <a:pt x="38519" y="301"/>
                  </a:cubicBezTo>
                  <a:cubicBezTo>
                    <a:pt x="36581" y="301"/>
                    <a:pt x="34752" y="667"/>
                    <a:pt x="33412" y="1825"/>
                  </a:cubicBezTo>
                  <a:cubicBezTo>
                    <a:pt x="32892" y="2277"/>
                    <a:pt x="32457" y="2815"/>
                    <a:pt x="32107" y="3412"/>
                  </a:cubicBezTo>
                  <a:cubicBezTo>
                    <a:pt x="31638" y="3002"/>
                    <a:pt x="31109" y="2670"/>
                    <a:pt x="30538" y="2422"/>
                  </a:cubicBezTo>
                  <a:cubicBezTo>
                    <a:pt x="29707" y="2055"/>
                    <a:pt x="28808" y="1868"/>
                    <a:pt x="27908" y="1868"/>
                  </a:cubicBezTo>
                  <a:cubicBezTo>
                    <a:pt x="27615" y="1868"/>
                    <a:pt x="27322" y="1888"/>
                    <a:pt x="27032" y="1927"/>
                  </a:cubicBezTo>
                  <a:cubicBezTo>
                    <a:pt x="26094" y="2072"/>
                    <a:pt x="25172" y="2328"/>
                    <a:pt x="24302" y="2704"/>
                  </a:cubicBezTo>
                  <a:cubicBezTo>
                    <a:pt x="23910" y="2866"/>
                    <a:pt x="23202" y="2917"/>
                    <a:pt x="22733" y="3130"/>
                  </a:cubicBezTo>
                  <a:cubicBezTo>
                    <a:pt x="22588" y="2533"/>
                    <a:pt x="22281" y="1979"/>
                    <a:pt x="21837" y="1552"/>
                  </a:cubicBezTo>
                  <a:cubicBezTo>
                    <a:pt x="20975" y="725"/>
                    <a:pt x="19730" y="435"/>
                    <a:pt x="18544" y="264"/>
                  </a:cubicBezTo>
                  <a:cubicBezTo>
                    <a:pt x="16895" y="42"/>
                    <a:pt x="15231" y="0"/>
                    <a:pt x="13563" y="0"/>
                  </a:cubicBezTo>
                  <a:close/>
                </a:path>
              </a:pathLst>
            </a:custGeom>
            <a:solidFill>
              <a:srgbClr val="E9E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 flipH="1">
              <a:off x="7022403" y="1317969"/>
              <a:ext cx="870168" cy="1133279"/>
            </a:xfrm>
            <a:custGeom>
              <a:rect b="b" l="l" r="r" t="t"/>
              <a:pathLst>
                <a:path extrusionOk="0" h="18097" w="13896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 flipH="1">
              <a:off x="7521171" y="1194972"/>
              <a:ext cx="1442827" cy="1256270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6804387" y="2883125"/>
              <a:ext cx="2062227" cy="2376731"/>
            </a:xfrm>
            <a:custGeom>
              <a:rect b="b" l="l" r="r" t="t"/>
              <a:pathLst>
                <a:path extrusionOk="0" h="23408" w="20311">
                  <a:moveTo>
                    <a:pt x="12233" y="7268"/>
                  </a:moveTo>
                  <a:lnTo>
                    <a:pt x="12233" y="7268"/>
                  </a:lnTo>
                  <a:cubicBezTo>
                    <a:pt x="12139" y="7371"/>
                    <a:pt x="12054" y="7482"/>
                    <a:pt x="11968" y="7592"/>
                  </a:cubicBezTo>
                  <a:lnTo>
                    <a:pt x="11184" y="7277"/>
                  </a:lnTo>
                  <a:lnTo>
                    <a:pt x="12233" y="7268"/>
                  </a:lnTo>
                  <a:close/>
                  <a:moveTo>
                    <a:pt x="4658" y="1"/>
                  </a:moveTo>
                  <a:lnTo>
                    <a:pt x="5562" y="2125"/>
                  </a:lnTo>
                  <a:cubicBezTo>
                    <a:pt x="5562" y="2125"/>
                    <a:pt x="5572" y="2125"/>
                    <a:pt x="5589" y="2125"/>
                  </a:cubicBezTo>
                  <a:cubicBezTo>
                    <a:pt x="5804" y="2125"/>
                    <a:pt x="7268" y="2139"/>
                    <a:pt x="7584" y="2534"/>
                  </a:cubicBezTo>
                  <a:lnTo>
                    <a:pt x="5852" y="2850"/>
                  </a:lnTo>
                  <a:cubicBezTo>
                    <a:pt x="5852" y="2850"/>
                    <a:pt x="6833" y="4598"/>
                    <a:pt x="7081" y="5008"/>
                  </a:cubicBezTo>
                  <a:cubicBezTo>
                    <a:pt x="7081" y="5008"/>
                    <a:pt x="7402" y="4982"/>
                    <a:pt x="7730" y="4982"/>
                  </a:cubicBezTo>
                  <a:cubicBezTo>
                    <a:pt x="7992" y="4982"/>
                    <a:pt x="8259" y="4998"/>
                    <a:pt x="8369" y="5059"/>
                  </a:cubicBezTo>
                  <a:lnTo>
                    <a:pt x="7303" y="5477"/>
                  </a:lnTo>
                  <a:cubicBezTo>
                    <a:pt x="7303" y="5477"/>
                    <a:pt x="8232" y="6808"/>
                    <a:pt x="8446" y="7268"/>
                  </a:cubicBezTo>
                  <a:lnTo>
                    <a:pt x="9529" y="7268"/>
                  </a:lnTo>
                  <a:lnTo>
                    <a:pt x="8642" y="7635"/>
                  </a:lnTo>
                  <a:lnTo>
                    <a:pt x="9486" y="8863"/>
                  </a:lnTo>
                  <a:cubicBezTo>
                    <a:pt x="8403" y="7371"/>
                    <a:pt x="6381" y="5110"/>
                    <a:pt x="3583" y="4163"/>
                  </a:cubicBezTo>
                  <a:cubicBezTo>
                    <a:pt x="3361" y="4050"/>
                    <a:pt x="3090" y="4004"/>
                    <a:pt x="2799" y="4004"/>
                  </a:cubicBezTo>
                  <a:cubicBezTo>
                    <a:pt x="1583" y="4004"/>
                    <a:pt x="1" y="4803"/>
                    <a:pt x="1" y="4803"/>
                  </a:cubicBezTo>
                  <a:lnTo>
                    <a:pt x="1912" y="6100"/>
                  </a:lnTo>
                  <a:cubicBezTo>
                    <a:pt x="1912" y="6100"/>
                    <a:pt x="3081" y="5335"/>
                    <a:pt x="3682" y="5335"/>
                  </a:cubicBezTo>
                  <a:cubicBezTo>
                    <a:pt x="3740" y="5335"/>
                    <a:pt x="3793" y="5342"/>
                    <a:pt x="3839" y="5358"/>
                  </a:cubicBezTo>
                  <a:lnTo>
                    <a:pt x="2543" y="6552"/>
                  </a:lnTo>
                  <a:cubicBezTo>
                    <a:pt x="2543" y="6552"/>
                    <a:pt x="4326" y="7499"/>
                    <a:pt x="4752" y="7712"/>
                  </a:cubicBezTo>
                  <a:cubicBezTo>
                    <a:pt x="4752" y="7712"/>
                    <a:pt x="5579" y="7081"/>
                    <a:pt x="5869" y="7055"/>
                  </a:cubicBezTo>
                  <a:lnTo>
                    <a:pt x="5869" y="7055"/>
                  </a:lnTo>
                  <a:lnTo>
                    <a:pt x="5196" y="7976"/>
                  </a:lnTo>
                  <a:cubicBezTo>
                    <a:pt x="5196" y="7976"/>
                    <a:pt x="6705" y="8599"/>
                    <a:pt x="7123" y="8863"/>
                  </a:cubicBezTo>
                  <a:lnTo>
                    <a:pt x="8036" y="8283"/>
                  </a:lnTo>
                  <a:lnTo>
                    <a:pt x="8036" y="8283"/>
                  </a:lnTo>
                  <a:lnTo>
                    <a:pt x="7490" y="9068"/>
                  </a:lnTo>
                  <a:lnTo>
                    <a:pt x="8949" y="9682"/>
                  </a:lnTo>
                  <a:lnTo>
                    <a:pt x="8949" y="14348"/>
                  </a:lnTo>
                  <a:cubicBezTo>
                    <a:pt x="8949" y="15560"/>
                    <a:pt x="9665" y="16600"/>
                    <a:pt x="9665" y="16600"/>
                  </a:cubicBezTo>
                  <a:lnTo>
                    <a:pt x="9665" y="23407"/>
                  </a:lnTo>
                  <a:lnTo>
                    <a:pt x="10697" y="23407"/>
                  </a:lnTo>
                  <a:lnTo>
                    <a:pt x="10697" y="16498"/>
                  </a:lnTo>
                  <a:cubicBezTo>
                    <a:pt x="11141" y="15952"/>
                    <a:pt x="11448" y="15312"/>
                    <a:pt x="11602" y="14638"/>
                  </a:cubicBezTo>
                  <a:cubicBezTo>
                    <a:pt x="11815" y="13555"/>
                    <a:pt x="11371" y="9785"/>
                    <a:pt x="11371" y="9785"/>
                  </a:cubicBezTo>
                  <a:lnTo>
                    <a:pt x="13052" y="8974"/>
                  </a:lnTo>
                  <a:lnTo>
                    <a:pt x="12463" y="8215"/>
                  </a:lnTo>
                  <a:lnTo>
                    <a:pt x="12463" y="8215"/>
                  </a:lnTo>
                  <a:lnTo>
                    <a:pt x="13410" y="8744"/>
                  </a:lnTo>
                  <a:cubicBezTo>
                    <a:pt x="13811" y="8454"/>
                    <a:pt x="15287" y="7755"/>
                    <a:pt x="15287" y="7755"/>
                  </a:cubicBezTo>
                  <a:lnTo>
                    <a:pt x="14570" y="6867"/>
                  </a:lnTo>
                  <a:lnTo>
                    <a:pt x="14570" y="6867"/>
                  </a:lnTo>
                  <a:cubicBezTo>
                    <a:pt x="14860" y="6876"/>
                    <a:pt x="15713" y="7465"/>
                    <a:pt x="15713" y="7465"/>
                  </a:cubicBezTo>
                  <a:cubicBezTo>
                    <a:pt x="16131" y="7234"/>
                    <a:pt x="17863" y="6202"/>
                    <a:pt x="17863" y="6202"/>
                  </a:cubicBezTo>
                  <a:lnTo>
                    <a:pt x="16506" y="5068"/>
                  </a:lnTo>
                  <a:cubicBezTo>
                    <a:pt x="16560" y="5047"/>
                    <a:pt x="16623" y="5038"/>
                    <a:pt x="16694" y="5038"/>
                  </a:cubicBezTo>
                  <a:cubicBezTo>
                    <a:pt x="17304" y="5038"/>
                    <a:pt x="18468" y="5716"/>
                    <a:pt x="18468" y="5716"/>
                  </a:cubicBezTo>
                  <a:lnTo>
                    <a:pt x="20311" y="4325"/>
                  </a:lnTo>
                  <a:cubicBezTo>
                    <a:pt x="20311" y="4325"/>
                    <a:pt x="18825" y="3669"/>
                    <a:pt x="17633" y="3669"/>
                  </a:cubicBezTo>
                  <a:cubicBezTo>
                    <a:pt x="17282" y="3669"/>
                    <a:pt x="16957" y="3726"/>
                    <a:pt x="16703" y="3873"/>
                  </a:cubicBezTo>
                  <a:cubicBezTo>
                    <a:pt x="14852" y="4607"/>
                    <a:pt x="13376" y="5921"/>
                    <a:pt x="12310" y="7183"/>
                  </a:cubicBezTo>
                  <a:cubicBezTo>
                    <a:pt x="12583" y="6663"/>
                    <a:pt x="13401" y="5477"/>
                    <a:pt x="13401" y="5477"/>
                  </a:cubicBezTo>
                  <a:lnTo>
                    <a:pt x="12335" y="5059"/>
                  </a:lnTo>
                  <a:cubicBezTo>
                    <a:pt x="12449" y="4998"/>
                    <a:pt x="12718" y="4982"/>
                    <a:pt x="12981" y="4982"/>
                  </a:cubicBezTo>
                  <a:cubicBezTo>
                    <a:pt x="13311" y="4982"/>
                    <a:pt x="13632" y="5008"/>
                    <a:pt x="13632" y="5008"/>
                  </a:cubicBezTo>
                  <a:cubicBezTo>
                    <a:pt x="13871" y="4598"/>
                    <a:pt x="14860" y="2850"/>
                    <a:pt x="14860" y="2850"/>
                  </a:cubicBezTo>
                  <a:lnTo>
                    <a:pt x="13120" y="2534"/>
                  </a:lnTo>
                  <a:cubicBezTo>
                    <a:pt x="13444" y="2139"/>
                    <a:pt x="14909" y="2125"/>
                    <a:pt x="15124" y="2125"/>
                  </a:cubicBezTo>
                  <a:cubicBezTo>
                    <a:pt x="15141" y="2125"/>
                    <a:pt x="15150" y="2125"/>
                    <a:pt x="15150" y="2125"/>
                  </a:cubicBezTo>
                  <a:lnTo>
                    <a:pt x="16054" y="1"/>
                  </a:lnTo>
                  <a:lnTo>
                    <a:pt x="16054" y="1"/>
                  </a:lnTo>
                  <a:cubicBezTo>
                    <a:pt x="16054" y="1"/>
                    <a:pt x="13350" y="282"/>
                    <a:pt x="12702" y="1400"/>
                  </a:cubicBezTo>
                  <a:cubicBezTo>
                    <a:pt x="11141" y="3362"/>
                    <a:pt x="10552" y="5801"/>
                    <a:pt x="10356" y="7627"/>
                  </a:cubicBezTo>
                  <a:cubicBezTo>
                    <a:pt x="10152" y="5801"/>
                    <a:pt x="9572" y="3362"/>
                    <a:pt x="8011" y="1400"/>
                  </a:cubicBezTo>
                  <a:cubicBezTo>
                    <a:pt x="7362" y="282"/>
                    <a:pt x="4658" y="1"/>
                    <a:pt x="4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 rot="-616215">
              <a:off x="5819115" y="1483590"/>
              <a:ext cx="1237077" cy="1077138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9" name="Google Shape;549;p27"/>
            <p:cNvGrpSpPr/>
            <p:nvPr/>
          </p:nvGrpSpPr>
          <p:grpSpPr>
            <a:xfrm flipH="1">
              <a:off x="4042595" y="1533884"/>
              <a:ext cx="3612879" cy="5483293"/>
              <a:chOff x="59525" y="470860"/>
              <a:chExt cx="4995684" cy="7581987"/>
            </a:xfrm>
          </p:grpSpPr>
          <p:sp>
            <p:nvSpPr>
              <p:cNvPr id="550" name="Google Shape;550;p27"/>
              <p:cNvSpPr/>
              <p:nvPr/>
            </p:nvSpPr>
            <p:spPr>
              <a:xfrm>
                <a:off x="59525" y="470860"/>
                <a:ext cx="4826029" cy="7581987"/>
              </a:xfrm>
              <a:custGeom>
                <a:rect b="b" l="l" r="r" t="t"/>
                <a:pathLst>
                  <a:path extrusionOk="0" h="188818" w="120185">
                    <a:moveTo>
                      <a:pt x="37265" y="0"/>
                    </a:moveTo>
                    <a:lnTo>
                      <a:pt x="36840" y="304"/>
                    </a:lnTo>
                    <a:cubicBezTo>
                      <a:pt x="39272" y="2037"/>
                      <a:pt x="42038" y="6687"/>
                      <a:pt x="41946" y="8906"/>
                    </a:cubicBezTo>
                    <a:cubicBezTo>
                      <a:pt x="41896" y="9819"/>
                      <a:pt x="41127" y="10477"/>
                      <a:pt x="40273" y="10477"/>
                    </a:cubicBezTo>
                    <a:cubicBezTo>
                      <a:pt x="40103" y="10477"/>
                      <a:pt x="39930" y="10451"/>
                      <a:pt x="39758" y="10396"/>
                    </a:cubicBezTo>
                    <a:cubicBezTo>
                      <a:pt x="36293" y="9271"/>
                      <a:pt x="32341" y="6171"/>
                      <a:pt x="29940" y="4073"/>
                    </a:cubicBezTo>
                    <a:lnTo>
                      <a:pt x="29393" y="4651"/>
                    </a:lnTo>
                    <a:cubicBezTo>
                      <a:pt x="31946" y="7326"/>
                      <a:pt x="36141" y="10791"/>
                      <a:pt x="40001" y="11855"/>
                    </a:cubicBezTo>
                    <a:cubicBezTo>
                      <a:pt x="40913" y="12098"/>
                      <a:pt x="41399" y="13040"/>
                      <a:pt x="41156" y="13922"/>
                    </a:cubicBezTo>
                    <a:cubicBezTo>
                      <a:pt x="38876" y="21946"/>
                      <a:pt x="32493" y="24438"/>
                      <a:pt x="29910" y="29515"/>
                    </a:cubicBezTo>
                    <a:cubicBezTo>
                      <a:pt x="28785" y="31581"/>
                      <a:pt x="27296" y="36657"/>
                      <a:pt x="27478" y="41095"/>
                    </a:cubicBezTo>
                    <a:cubicBezTo>
                      <a:pt x="27630" y="45168"/>
                      <a:pt x="30882" y="57387"/>
                      <a:pt x="29788" y="58816"/>
                    </a:cubicBezTo>
                    <a:cubicBezTo>
                      <a:pt x="29380" y="59360"/>
                      <a:pt x="28930" y="59605"/>
                      <a:pt x="28447" y="59605"/>
                    </a:cubicBezTo>
                    <a:cubicBezTo>
                      <a:pt x="25159" y="59605"/>
                      <a:pt x="20349" y="48235"/>
                      <a:pt x="16718" y="42828"/>
                    </a:cubicBezTo>
                    <a:cubicBezTo>
                      <a:pt x="13922" y="38694"/>
                      <a:pt x="14256" y="35898"/>
                      <a:pt x="7690" y="30092"/>
                    </a:cubicBezTo>
                    <a:cubicBezTo>
                      <a:pt x="5836" y="28420"/>
                      <a:pt x="3374" y="26597"/>
                      <a:pt x="1095" y="25593"/>
                    </a:cubicBezTo>
                    <a:lnTo>
                      <a:pt x="730" y="25958"/>
                    </a:lnTo>
                    <a:cubicBezTo>
                      <a:pt x="2341" y="30062"/>
                      <a:pt x="6687" y="36171"/>
                      <a:pt x="9484" y="38755"/>
                    </a:cubicBezTo>
                    <a:cubicBezTo>
                      <a:pt x="13040" y="42007"/>
                      <a:pt x="15988" y="42919"/>
                      <a:pt x="19454" y="50396"/>
                    </a:cubicBezTo>
                    <a:cubicBezTo>
                      <a:pt x="20335" y="52402"/>
                      <a:pt x="21186" y="54196"/>
                      <a:pt x="22007" y="55867"/>
                    </a:cubicBezTo>
                    <a:cubicBezTo>
                      <a:pt x="26900" y="66141"/>
                      <a:pt x="27873" y="77874"/>
                      <a:pt x="24682" y="88816"/>
                    </a:cubicBezTo>
                    <a:cubicBezTo>
                      <a:pt x="23162" y="93740"/>
                      <a:pt x="20517" y="98908"/>
                      <a:pt x="18754" y="110306"/>
                    </a:cubicBezTo>
                    <a:cubicBezTo>
                      <a:pt x="15168" y="132829"/>
                      <a:pt x="0" y="166416"/>
                      <a:pt x="13587" y="185869"/>
                    </a:cubicBezTo>
                    <a:cubicBezTo>
                      <a:pt x="15025" y="187883"/>
                      <a:pt x="19508" y="188818"/>
                      <a:pt x="24342" y="188818"/>
                    </a:cubicBezTo>
                    <a:cubicBezTo>
                      <a:pt x="29214" y="188818"/>
                      <a:pt x="34442" y="187867"/>
                      <a:pt x="37265" y="186113"/>
                    </a:cubicBezTo>
                    <a:lnTo>
                      <a:pt x="37539" y="185626"/>
                    </a:lnTo>
                    <a:cubicBezTo>
                      <a:pt x="15077" y="169547"/>
                      <a:pt x="26566" y="137115"/>
                      <a:pt x="29727" y="108969"/>
                    </a:cubicBezTo>
                    <a:cubicBezTo>
                      <a:pt x="30974" y="97509"/>
                      <a:pt x="34256" y="94956"/>
                      <a:pt x="34591" y="91795"/>
                    </a:cubicBezTo>
                    <a:cubicBezTo>
                      <a:pt x="34591" y="91704"/>
                      <a:pt x="32098" y="76050"/>
                      <a:pt x="55199" y="53953"/>
                    </a:cubicBezTo>
                    <a:cubicBezTo>
                      <a:pt x="59782" y="49931"/>
                      <a:pt x="67684" y="49057"/>
                      <a:pt x="75804" y="49057"/>
                    </a:cubicBezTo>
                    <a:cubicBezTo>
                      <a:pt x="82039" y="49057"/>
                      <a:pt x="88403" y="49572"/>
                      <a:pt x="93490" y="49572"/>
                    </a:cubicBezTo>
                    <a:cubicBezTo>
                      <a:pt x="96848" y="49572"/>
                      <a:pt x="99650" y="49348"/>
                      <a:pt x="101492" y="48603"/>
                    </a:cubicBezTo>
                    <a:cubicBezTo>
                      <a:pt x="109790" y="44834"/>
                      <a:pt x="117145" y="30214"/>
                      <a:pt x="120185" y="21642"/>
                    </a:cubicBezTo>
                    <a:lnTo>
                      <a:pt x="119699" y="21429"/>
                    </a:lnTo>
                    <a:cubicBezTo>
                      <a:pt x="115565" y="28025"/>
                      <a:pt x="108695" y="38542"/>
                      <a:pt x="102434" y="43132"/>
                    </a:cubicBezTo>
                    <a:cubicBezTo>
                      <a:pt x="100292" y="44633"/>
                      <a:pt x="99110" y="45031"/>
                      <a:pt x="96795" y="45031"/>
                    </a:cubicBezTo>
                    <a:cubicBezTo>
                      <a:pt x="95266" y="45031"/>
                      <a:pt x="93243" y="44857"/>
                      <a:pt x="90124" y="44712"/>
                    </a:cubicBezTo>
                    <a:cubicBezTo>
                      <a:pt x="87603" y="44553"/>
                      <a:pt x="85073" y="44469"/>
                      <a:pt x="82544" y="44469"/>
                    </a:cubicBezTo>
                    <a:cubicBezTo>
                      <a:pt x="80255" y="44469"/>
                      <a:pt x="77967" y="44538"/>
                      <a:pt x="75686" y="44682"/>
                    </a:cubicBezTo>
                    <a:cubicBezTo>
                      <a:pt x="58390" y="45928"/>
                      <a:pt x="54044" y="52372"/>
                      <a:pt x="53710" y="52524"/>
                    </a:cubicBezTo>
                    <a:cubicBezTo>
                      <a:pt x="53071" y="53223"/>
                      <a:pt x="46870" y="60214"/>
                      <a:pt x="40943" y="66719"/>
                    </a:cubicBezTo>
                    <a:cubicBezTo>
                      <a:pt x="40404" y="67321"/>
                      <a:pt x="39824" y="67560"/>
                      <a:pt x="39246" y="67560"/>
                    </a:cubicBezTo>
                    <a:cubicBezTo>
                      <a:pt x="38715" y="67560"/>
                      <a:pt x="38186" y="67359"/>
                      <a:pt x="37691" y="67053"/>
                    </a:cubicBezTo>
                    <a:cubicBezTo>
                      <a:pt x="35928" y="65959"/>
                      <a:pt x="35016" y="63892"/>
                      <a:pt x="35411" y="61855"/>
                    </a:cubicBezTo>
                    <a:cubicBezTo>
                      <a:pt x="37934" y="47266"/>
                      <a:pt x="48725" y="35533"/>
                      <a:pt x="72433" y="22280"/>
                    </a:cubicBezTo>
                    <a:cubicBezTo>
                      <a:pt x="80032" y="18055"/>
                      <a:pt x="80488" y="12979"/>
                      <a:pt x="82433" y="7508"/>
                    </a:cubicBezTo>
                    <a:lnTo>
                      <a:pt x="82008" y="7204"/>
                    </a:lnTo>
                    <a:cubicBezTo>
                      <a:pt x="80367" y="8420"/>
                      <a:pt x="75594" y="17144"/>
                      <a:pt x="72069" y="20213"/>
                    </a:cubicBezTo>
                    <a:cubicBezTo>
                      <a:pt x="68208" y="23739"/>
                      <a:pt x="60305" y="25624"/>
                      <a:pt x="55928" y="27752"/>
                    </a:cubicBezTo>
                    <a:lnTo>
                      <a:pt x="55351" y="28025"/>
                    </a:lnTo>
                    <a:cubicBezTo>
                      <a:pt x="42988" y="32020"/>
                      <a:pt x="40333" y="46495"/>
                      <a:pt x="34015" y="46495"/>
                    </a:cubicBezTo>
                    <a:cubicBezTo>
                      <a:pt x="33699" y="46495"/>
                      <a:pt x="33375" y="46459"/>
                      <a:pt x="33040" y="46384"/>
                    </a:cubicBezTo>
                    <a:cubicBezTo>
                      <a:pt x="27660" y="45199"/>
                      <a:pt x="32949" y="28846"/>
                      <a:pt x="36202" y="24347"/>
                    </a:cubicBezTo>
                    <a:cubicBezTo>
                      <a:pt x="38512" y="20852"/>
                      <a:pt x="42159" y="17782"/>
                      <a:pt x="42980" y="13162"/>
                    </a:cubicBezTo>
                    <a:cubicBezTo>
                      <a:pt x="43071" y="12554"/>
                      <a:pt x="43527" y="12067"/>
                      <a:pt x="44104" y="11885"/>
                    </a:cubicBezTo>
                    <a:cubicBezTo>
                      <a:pt x="47630" y="10821"/>
                      <a:pt x="50396" y="7113"/>
                      <a:pt x="51886" y="3709"/>
                    </a:cubicBezTo>
                    <a:lnTo>
                      <a:pt x="51217" y="3405"/>
                    </a:lnTo>
                    <a:cubicBezTo>
                      <a:pt x="49880" y="5715"/>
                      <a:pt x="47782" y="8481"/>
                      <a:pt x="45351" y="9909"/>
                    </a:cubicBezTo>
                    <a:cubicBezTo>
                      <a:pt x="45082" y="10064"/>
                      <a:pt x="44794" y="10136"/>
                      <a:pt x="44511" y="10136"/>
                    </a:cubicBezTo>
                    <a:cubicBezTo>
                      <a:pt x="43740" y="10136"/>
                      <a:pt x="43014" y="9600"/>
                      <a:pt x="42858" y="8754"/>
                    </a:cubicBezTo>
                    <a:cubicBezTo>
                      <a:pt x="42159" y="5289"/>
                      <a:pt x="40062" y="1703"/>
                      <a:pt x="37265" y="0"/>
                    </a:cubicBez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>
                <a:off x="4773564" y="1752933"/>
                <a:ext cx="277277" cy="42388"/>
              </a:xfrm>
              <a:custGeom>
                <a:rect b="b" l="l" r="r" t="t"/>
                <a:pathLst>
                  <a:path extrusionOk="0" fill="none" h="883" w="5776">
                    <a:moveTo>
                      <a:pt x="1" y="396"/>
                    </a:moveTo>
                    <a:cubicBezTo>
                      <a:pt x="1946" y="669"/>
                      <a:pt x="4469" y="882"/>
                      <a:pt x="5776" y="1"/>
                    </a:cubicBezTo>
                  </a:path>
                </a:pathLst>
              </a:custGeom>
              <a:noFill/>
              <a:ln cap="flat" cmpd="sng" w="7600">
                <a:solidFill>
                  <a:srgbClr val="FA2F2F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7"/>
              <p:cNvSpPr/>
              <p:nvPr/>
            </p:nvSpPr>
            <p:spPr>
              <a:xfrm>
                <a:off x="4172413" y="1539220"/>
                <a:ext cx="871147" cy="423164"/>
              </a:xfrm>
              <a:custGeom>
                <a:rect b="b" l="l" r="r" t="t"/>
                <a:pathLst>
                  <a:path extrusionOk="0" h="8815" w="18147">
                    <a:moveTo>
                      <a:pt x="16100" y="0"/>
                    </a:moveTo>
                    <a:cubicBezTo>
                      <a:pt x="15196" y="0"/>
                      <a:pt x="14128" y="1309"/>
                      <a:pt x="13001" y="1309"/>
                    </a:cubicBezTo>
                    <a:cubicBezTo>
                      <a:pt x="12763" y="1309"/>
                      <a:pt x="12523" y="1251"/>
                      <a:pt x="12280" y="1109"/>
                    </a:cubicBezTo>
                    <a:cubicBezTo>
                      <a:pt x="11378" y="583"/>
                      <a:pt x="10511" y="266"/>
                      <a:pt x="9642" y="266"/>
                    </a:cubicBezTo>
                    <a:cubicBezTo>
                      <a:pt x="9106" y="266"/>
                      <a:pt x="8570" y="387"/>
                      <a:pt x="8025" y="653"/>
                    </a:cubicBezTo>
                    <a:cubicBezTo>
                      <a:pt x="6596" y="1352"/>
                      <a:pt x="6627" y="3419"/>
                      <a:pt x="1156" y="4362"/>
                    </a:cubicBezTo>
                    <a:cubicBezTo>
                      <a:pt x="1" y="4544"/>
                      <a:pt x="4013" y="7280"/>
                      <a:pt x="5533" y="7979"/>
                    </a:cubicBezTo>
                    <a:cubicBezTo>
                      <a:pt x="6877" y="8581"/>
                      <a:pt x="8000" y="8815"/>
                      <a:pt x="8932" y="8815"/>
                    </a:cubicBezTo>
                    <a:cubicBezTo>
                      <a:pt x="11245" y="8815"/>
                      <a:pt x="12377" y="7373"/>
                      <a:pt x="12767" y="6550"/>
                    </a:cubicBezTo>
                    <a:cubicBezTo>
                      <a:pt x="13162" y="5699"/>
                      <a:pt x="15046" y="6185"/>
                      <a:pt x="14986" y="5760"/>
                    </a:cubicBezTo>
                    <a:cubicBezTo>
                      <a:pt x="14931" y="5267"/>
                      <a:pt x="14778" y="5021"/>
                      <a:pt x="13352" y="5021"/>
                    </a:cubicBezTo>
                    <a:cubicBezTo>
                      <a:pt x="13193" y="5021"/>
                      <a:pt x="13019" y="5024"/>
                      <a:pt x="12828" y="5030"/>
                    </a:cubicBezTo>
                    <a:cubicBezTo>
                      <a:pt x="14560" y="4787"/>
                      <a:pt x="18147" y="4149"/>
                      <a:pt x="17995" y="2963"/>
                    </a:cubicBezTo>
                    <a:cubicBezTo>
                      <a:pt x="17812" y="1808"/>
                      <a:pt x="17387" y="258"/>
                      <a:pt x="16262" y="15"/>
                    </a:cubicBezTo>
                    <a:cubicBezTo>
                      <a:pt x="16209" y="5"/>
                      <a:pt x="16155" y="0"/>
                      <a:pt x="16100" y="0"/>
                    </a:cubicBezTo>
                    <a:close/>
                  </a:path>
                </a:pathLst>
              </a:custGeom>
              <a:solidFill>
                <a:srgbClr val="1A9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27"/>
              <p:cNvSpPr/>
              <p:nvPr/>
            </p:nvSpPr>
            <p:spPr>
              <a:xfrm>
                <a:off x="4052787" y="1800792"/>
                <a:ext cx="199941" cy="165857"/>
              </a:xfrm>
              <a:custGeom>
                <a:rect b="b" l="l" r="r" t="t"/>
                <a:pathLst>
                  <a:path extrusionOk="0" h="3455" w="4165">
                    <a:moveTo>
                      <a:pt x="2883" y="1"/>
                    </a:moveTo>
                    <a:cubicBezTo>
                      <a:pt x="2845" y="1"/>
                      <a:pt x="2806" y="3"/>
                      <a:pt x="2766" y="7"/>
                    </a:cubicBezTo>
                    <a:lnTo>
                      <a:pt x="942" y="280"/>
                    </a:lnTo>
                    <a:cubicBezTo>
                      <a:pt x="395" y="341"/>
                      <a:pt x="0" y="888"/>
                      <a:pt x="61" y="1435"/>
                    </a:cubicBezTo>
                    <a:lnTo>
                      <a:pt x="213" y="2560"/>
                    </a:lnTo>
                    <a:cubicBezTo>
                      <a:pt x="295" y="3082"/>
                      <a:pt x="725" y="3455"/>
                      <a:pt x="1233" y="3455"/>
                    </a:cubicBezTo>
                    <a:cubicBezTo>
                      <a:pt x="1287" y="3455"/>
                      <a:pt x="1342" y="3450"/>
                      <a:pt x="1398" y="3441"/>
                    </a:cubicBezTo>
                    <a:lnTo>
                      <a:pt x="3222" y="3198"/>
                    </a:lnTo>
                    <a:cubicBezTo>
                      <a:pt x="3800" y="3107"/>
                      <a:pt x="4164" y="2590"/>
                      <a:pt x="4104" y="2013"/>
                    </a:cubicBezTo>
                    <a:lnTo>
                      <a:pt x="3952" y="888"/>
                    </a:lnTo>
                    <a:cubicBezTo>
                      <a:pt x="3867" y="378"/>
                      <a:pt x="3412" y="1"/>
                      <a:pt x="2883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7"/>
              <p:cNvSpPr/>
              <p:nvPr/>
            </p:nvSpPr>
            <p:spPr>
              <a:xfrm>
                <a:off x="3882038" y="1602873"/>
                <a:ext cx="194132" cy="200997"/>
              </a:xfrm>
              <a:custGeom>
                <a:rect b="b" l="l" r="r" t="t"/>
                <a:pathLst>
                  <a:path extrusionOk="0" h="4187" w="4044">
                    <a:moveTo>
                      <a:pt x="2219" y="0"/>
                    </a:moveTo>
                    <a:cubicBezTo>
                      <a:pt x="2107" y="0"/>
                      <a:pt x="1994" y="18"/>
                      <a:pt x="1885" y="57"/>
                    </a:cubicBezTo>
                    <a:lnTo>
                      <a:pt x="821" y="452"/>
                    </a:lnTo>
                    <a:cubicBezTo>
                      <a:pt x="274" y="665"/>
                      <a:pt x="1" y="1242"/>
                      <a:pt x="214" y="1789"/>
                    </a:cubicBezTo>
                    <a:lnTo>
                      <a:pt x="852" y="3522"/>
                    </a:lnTo>
                    <a:cubicBezTo>
                      <a:pt x="1020" y="3930"/>
                      <a:pt x="1415" y="4186"/>
                      <a:pt x="1844" y="4186"/>
                    </a:cubicBezTo>
                    <a:cubicBezTo>
                      <a:pt x="1958" y="4186"/>
                      <a:pt x="2074" y="4168"/>
                      <a:pt x="2189" y="4130"/>
                    </a:cubicBezTo>
                    <a:lnTo>
                      <a:pt x="3253" y="3735"/>
                    </a:lnTo>
                    <a:cubicBezTo>
                      <a:pt x="3770" y="3522"/>
                      <a:pt x="4043" y="2944"/>
                      <a:pt x="3861" y="2397"/>
                    </a:cubicBezTo>
                    <a:lnTo>
                      <a:pt x="3223" y="665"/>
                    </a:lnTo>
                    <a:cubicBezTo>
                      <a:pt x="3055" y="257"/>
                      <a:pt x="2640" y="0"/>
                      <a:pt x="2219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7"/>
              <p:cNvSpPr/>
              <p:nvPr/>
            </p:nvSpPr>
            <p:spPr>
              <a:xfrm>
                <a:off x="3682150" y="1433756"/>
                <a:ext cx="213094" cy="178963"/>
              </a:xfrm>
              <a:custGeom>
                <a:rect b="b" l="l" r="r" t="t"/>
                <a:pathLst>
                  <a:path extrusionOk="0" h="3728" w="4439">
                    <a:moveTo>
                      <a:pt x="1531" y="1"/>
                    </a:moveTo>
                    <a:cubicBezTo>
                      <a:pt x="1095" y="1"/>
                      <a:pt x="694" y="283"/>
                      <a:pt x="548" y="723"/>
                    </a:cubicBezTo>
                    <a:lnTo>
                      <a:pt x="183" y="1786"/>
                    </a:lnTo>
                    <a:cubicBezTo>
                      <a:pt x="1" y="2334"/>
                      <a:pt x="305" y="2911"/>
                      <a:pt x="852" y="3093"/>
                    </a:cubicBezTo>
                    <a:lnTo>
                      <a:pt x="2584" y="3671"/>
                    </a:lnTo>
                    <a:cubicBezTo>
                      <a:pt x="2698" y="3709"/>
                      <a:pt x="2814" y="3727"/>
                      <a:pt x="2927" y="3727"/>
                    </a:cubicBezTo>
                    <a:cubicBezTo>
                      <a:pt x="3355" y="3727"/>
                      <a:pt x="3747" y="3466"/>
                      <a:pt x="3891" y="3033"/>
                    </a:cubicBezTo>
                    <a:lnTo>
                      <a:pt x="4256" y="1969"/>
                    </a:lnTo>
                    <a:cubicBezTo>
                      <a:pt x="4438" y="1422"/>
                      <a:pt x="4134" y="814"/>
                      <a:pt x="3618" y="631"/>
                    </a:cubicBezTo>
                    <a:lnTo>
                      <a:pt x="1855" y="54"/>
                    </a:lnTo>
                    <a:cubicBezTo>
                      <a:pt x="1747" y="18"/>
                      <a:pt x="1638" y="1"/>
                      <a:pt x="1531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27"/>
              <p:cNvSpPr/>
              <p:nvPr/>
            </p:nvSpPr>
            <p:spPr>
              <a:xfrm>
                <a:off x="3403488" y="1479503"/>
                <a:ext cx="215974" cy="196772"/>
              </a:xfrm>
              <a:custGeom>
                <a:rect b="b" l="l" r="r" t="t"/>
                <a:pathLst>
                  <a:path extrusionOk="0" h="4099" w="4499">
                    <a:moveTo>
                      <a:pt x="2618" y="0"/>
                    </a:moveTo>
                    <a:cubicBezTo>
                      <a:pt x="2393" y="0"/>
                      <a:pt x="2166" y="73"/>
                      <a:pt x="1976" y="226"/>
                    </a:cubicBezTo>
                    <a:lnTo>
                      <a:pt x="547" y="1350"/>
                    </a:lnTo>
                    <a:cubicBezTo>
                      <a:pt x="91" y="1715"/>
                      <a:pt x="0" y="2353"/>
                      <a:pt x="365" y="2809"/>
                    </a:cubicBezTo>
                    <a:lnTo>
                      <a:pt x="1064" y="3691"/>
                    </a:lnTo>
                    <a:cubicBezTo>
                      <a:pt x="1276" y="3956"/>
                      <a:pt x="1582" y="4098"/>
                      <a:pt x="1890" y="4098"/>
                    </a:cubicBezTo>
                    <a:cubicBezTo>
                      <a:pt x="2110" y="4098"/>
                      <a:pt x="2333" y="4025"/>
                      <a:pt x="2523" y="3873"/>
                    </a:cubicBezTo>
                    <a:lnTo>
                      <a:pt x="3951" y="2748"/>
                    </a:lnTo>
                    <a:cubicBezTo>
                      <a:pt x="4407" y="2384"/>
                      <a:pt x="4499" y="1745"/>
                      <a:pt x="4134" y="1289"/>
                    </a:cubicBezTo>
                    <a:lnTo>
                      <a:pt x="3435" y="408"/>
                    </a:lnTo>
                    <a:cubicBezTo>
                      <a:pt x="3240" y="142"/>
                      <a:pt x="2932" y="0"/>
                      <a:pt x="2618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27"/>
              <p:cNvSpPr/>
              <p:nvPr/>
            </p:nvSpPr>
            <p:spPr>
              <a:xfrm>
                <a:off x="3323226" y="1735363"/>
                <a:ext cx="160529" cy="189860"/>
              </a:xfrm>
              <a:custGeom>
                <a:rect b="b" l="l" r="r" t="t"/>
                <a:pathLst>
                  <a:path extrusionOk="0" h="3955" w="3344">
                    <a:moveTo>
                      <a:pt x="2216" y="0"/>
                    </a:moveTo>
                    <a:cubicBezTo>
                      <a:pt x="2197" y="0"/>
                      <a:pt x="2178" y="1"/>
                      <a:pt x="2158" y="2"/>
                    </a:cubicBezTo>
                    <a:lnTo>
                      <a:pt x="1034" y="32"/>
                    </a:lnTo>
                    <a:cubicBezTo>
                      <a:pt x="456" y="63"/>
                      <a:pt x="0" y="549"/>
                      <a:pt x="31" y="1127"/>
                    </a:cubicBezTo>
                    <a:lnTo>
                      <a:pt x="122" y="2950"/>
                    </a:lnTo>
                    <a:cubicBezTo>
                      <a:pt x="151" y="3510"/>
                      <a:pt x="608" y="3955"/>
                      <a:pt x="1162" y="3955"/>
                    </a:cubicBezTo>
                    <a:cubicBezTo>
                      <a:pt x="1180" y="3955"/>
                      <a:pt x="1198" y="3954"/>
                      <a:pt x="1216" y="3953"/>
                    </a:cubicBezTo>
                    <a:lnTo>
                      <a:pt x="2341" y="3893"/>
                    </a:lnTo>
                    <a:cubicBezTo>
                      <a:pt x="2918" y="3862"/>
                      <a:pt x="3344" y="3376"/>
                      <a:pt x="3313" y="2829"/>
                    </a:cubicBezTo>
                    <a:lnTo>
                      <a:pt x="3253" y="975"/>
                    </a:lnTo>
                    <a:cubicBezTo>
                      <a:pt x="3223" y="417"/>
                      <a:pt x="2768" y="0"/>
                      <a:pt x="2216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27"/>
              <p:cNvSpPr/>
              <p:nvPr/>
            </p:nvSpPr>
            <p:spPr>
              <a:xfrm>
                <a:off x="3358221" y="2028666"/>
                <a:ext cx="160577" cy="189860"/>
              </a:xfrm>
              <a:custGeom>
                <a:rect b="b" l="l" r="r" t="t"/>
                <a:pathLst>
                  <a:path extrusionOk="0" h="3955" w="3345">
                    <a:moveTo>
                      <a:pt x="2183" y="0"/>
                    </a:moveTo>
                    <a:cubicBezTo>
                      <a:pt x="2165" y="0"/>
                      <a:pt x="2147" y="1"/>
                      <a:pt x="2128" y="1"/>
                    </a:cubicBezTo>
                    <a:lnTo>
                      <a:pt x="1004" y="62"/>
                    </a:lnTo>
                    <a:cubicBezTo>
                      <a:pt x="426" y="93"/>
                      <a:pt x="1" y="579"/>
                      <a:pt x="31" y="1126"/>
                    </a:cubicBezTo>
                    <a:lnTo>
                      <a:pt x="122" y="2980"/>
                    </a:lnTo>
                    <a:cubicBezTo>
                      <a:pt x="152" y="3538"/>
                      <a:pt x="578" y="3954"/>
                      <a:pt x="1128" y="3954"/>
                    </a:cubicBezTo>
                    <a:cubicBezTo>
                      <a:pt x="1147" y="3954"/>
                      <a:pt x="1167" y="3954"/>
                      <a:pt x="1186" y="3953"/>
                    </a:cubicBezTo>
                    <a:lnTo>
                      <a:pt x="2311" y="3923"/>
                    </a:lnTo>
                    <a:cubicBezTo>
                      <a:pt x="2888" y="3892"/>
                      <a:pt x="3344" y="3406"/>
                      <a:pt x="3314" y="2828"/>
                    </a:cubicBezTo>
                    <a:lnTo>
                      <a:pt x="3223" y="1005"/>
                    </a:lnTo>
                    <a:cubicBezTo>
                      <a:pt x="3193" y="445"/>
                      <a:pt x="2736" y="0"/>
                      <a:pt x="218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27"/>
              <p:cNvSpPr/>
              <p:nvPr/>
            </p:nvSpPr>
            <p:spPr>
              <a:xfrm>
                <a:off x="3224002" y="2275838"/>
                <a:ext cx="210166" cy="200325"/>
              </a:xfrm>
              <a:custGeom>
                <a:rect b="b" l="l" r="r" t="t"/>
                <a:pathLst>
                  <a:path extrusionOk="0" h="4173" w="4378">
                    <a:moveTo>
                      <a:pt x="2405" y="1"/>
                    </a:moveTo>
                    <a:cubicBezTo>
                      <a:pt x="2138" y="1"/>
                      <a:pt x="1873" y="107"/>
                      <a:pt x="1672" y="324"/>
                    </a:cubicBezTo>
                    <a:lnTo>
                      <a:pt x="395" y="1631"/>
                    </a:lnTo>
                    <a:cubicBezTo>
                      <a:pt x="0" y="2056"/>
                      <a:pt x="0" y="2725"/>
                      <a:pt x="426" y="3120"/>
                    </a:cubicBezTo>
                    <a:lnTo>
                      <a:pt x="1247" y="3880"/>
                    </a:lnTo>
                    <a:cubicBezTo>
                      <a:pt x="1440" y="4074"/>
                      <a:pt x="1700" y="4173"/>
                      <a:pt x="1961" y="4173"/>
                    </a:cubicBezTo>
                    <a:cubicBezTo>
                      <a:pt x="2232" y="4173"/>
                      <a:pt x="2504" y="4066"/>
                      <a:pt x="2706" y="3850"/>
                    </a:cubicBezTo>
                    <a:lnTo>
                      <a:pt x="3982" y="2543"/>
                    </a:lnTo>
                    <a:cubicBezTo>
                      <a:pt x="4377" y="2117"/>
                      <a:pt x="4347" y="1479"/>
                      <a:pt x="3952" y="1084"/>
                    </a:cubicBezTo>
                    <a:lnTo>
                      <a:pt x="3131" y="293"/>
                    </a:lnTo>
                    <a:cubicBezTo>
                      <a:pt x="2922" y="99"/>
                      <a:pt x="2662" y="1"/>
                      <a:pt x="2405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27"/>
              <p:cNvSpPr/>
              <p:nvPr/>
            </p:nvSpPr>
            <p:spPr>
              <a:xfrm>
                <a:off x="2888408" y="2399064"/>
                <a:ext cx="198501" cy="162593"/>
              </a:xfrm>
              <a:custGeom>
                <a:rect b="b" l="l" r="r" t="t"/>
                <a:pathLst>
                  <a:path extrusionOk="0" h="3387" w="4135">
                    <a:moveTo>
                      <a:pt x="1203" y="0"/>
                    </a:moveTo>
                    <a:cubicBezTo>
                      <a:pt x="696" y="0"/>
                      <a:pt x="240" y="406"/>
                      <a:pt x="183" y="918"/>
                    </a:cubicBezTo>
                    <a:lnTo>
                      <a:pt x="61" y="2042"/>
                    </a:lnTo>
                    <a:cubicBezTo>
                      <a:pt x="0" y="2620"/>
                      <a:pt x="426" y="3137"/>
                      <a:pt x="973" y="3197"/>
                    </a:cubicBezTo>
                    <a:lnTo>
                      <a:pt x="2797" y="3380"/>
                    </a:lnTo>
                    <a:cubicBezTo>
                      <a:pt x="2836" y="3384"/>
                      <a:pt x="2875" y="3386"/>
                      <a:pt x="2914" y="3386"/>
                    </a:cubicBezTo>
                    <a:cubicBezTo>
                      <a:pt x="3442" y="3386"/>
                      <a:pt x="3895" y="3006"/>
                      <a:pt x="3952" y="2468"/>
                    </a:cubicBezTo>
                    <a:lnTo>
                      <a:pt x="4073" y="1343"/>
                    </a:lnTo>
                    <a:cubicBezTo>
                      <a:pt x="4134" y="766"/>
                      <a:pt x="3709" y="249"/>
                      <a:pt x="3131" y="188"/>
                    </a:cubicBezTo>
                    <a:lnTo>
                      <a:pt x="1307" y="6"/>
                    </a:lnTo>
                    <a:cubicBezTo>
                      <a:pt x="1272" y="2"/>
                      <a:pt x="1237" y="0"/>
                      <a:pt x="120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27"/>
              <p:cNvSpPr/>
              <p:nvPr/>
            </p:nvSpPr>
            <p:spPr>
              <a:xfrm>
                <a:off x="2634516" y="2209209"/>
                <a:ext cx="210166" cy="201429"/>
              </a:xfrm>
              <a:custGeom>
                <a:rect b="b" l="l" r="r" t="t"/>
                <a:pathLst>
                  <a:path extrusionOk="0" h="4196" w="4378">
                    <a:moveTo>
                      <a:pt x="1988" y="0"/>
                    </a:moveTo>
                    <a:cubicBezTo>
                      <a:pt x="1746" y="0"/>
                      <a:pt x="1504" y="84"/>
                      <a:pt x="1307" y="253"/>
                    </a:cubicBezTo>
                    <a:lnTo>
                      <a:pt x="456" y="1013"/>
                    </a:lnTo>
                    <a:cubicBezTo>
                      <a:pt x="31" y="1377"/>
                      <a:pt x="0" y="2046"/>
                      <a:pt x="365" y="2472"/>
                    </a:cubicBezTo>
                    <a:lnTo>
                      <a:pt x="1581" y="3839"/>
                    </a:lnTo>
                    <a:cubicBezTo>
                      <a:pt x="1797" y="4072"/>
                      <a:pt x="2085" y="4195"/>
                      <a:pt x="2372" y="4195"/>
                    </a:cubicBezTo>
                    <a:cubicBezTo>
                      <a:pt x="2610" y="4195"/>
                      <a:pt x="2847" y="4110"/>
                      <a:pt x="3040" y="3931"/>
                    </a:cubicBezTo>
                    <a:lnTo>
                      <a:pt x="3891" y="3171"/>
                    </a:lnTo>
                    <a:cubicBezTo>
                      <a:pt x="4317" y="2806"/>
                      <a:pt x="4377" y="2137"/>
                      <a:pt x="3982" y="1712"/>
                    </a:cubicBezTo>
                    <a:lnTo>
                      <a:pt x="2766" y="344"/>
                    </a:lnTo>
                    <a:cubicBezTo>
                      <a:pt x="2554" y="115"/>
                      <a:pt x="2270" y="0"/>
                      <a:pt x="1988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27"/>
              <p:cNvSpPr/>
              <p:nvPr/>
            </p:nvSpPr>
            <p:spPr>
              <a:xfrm>
                <a:off x="2173440" y="1923922"/>
                <a:ext cx="208726" cy="173730"/>
              </a:xfrm>
              <a:custGeom>
                <a:rect b="b" l="l" r="r" t="t"/>
                <a:pathLst>
                  <a:path extrusionOk="0" h="3619" w="4348">
                    <a:moveTo>
                      <a:pt x="2903" y="0"/>
                    </a:moveTo>
                    <a:cubicBezTo>
                      <a:pt x="2827" y="0"/>
                      <a:pt x="2751" y="9"/>
                      <a:pt x="2675" y="25"/>
                    </a:cubicBezTo>
                    <a:lnTo>
                      <a:pt x="882" y="481"/>
                    </a:lnTo>
                    <a:cubicBezTo>
                      <a:pt x="335" y="633"/>
                      <a:pt x="0" y="1211"/>
                      <a:pt x="152" y="1758"/>
                    </a:cubicBezTo>
                    <a:lnTo>
                      <a:pt x="426" y="2852"/>
                    </a:lnTo>
                    <a:cubicBezTo>
                      <a:pt x="553" y="3310"/>
                      <a:pt x="956" y="3618"/>
                      <a:pt x="1423" y="3618"/>
                    </a:cubicBezTo>
                    <a:cubicBezTo>
                      <a:pt x="1514" y="3618"/>
                      <a:pt x="1608" y="3607"/>
                      <a:pt x="1703" y="3582"/>
                    </a:cubicBezTo>
                    <a:lnTo>
                      <a:pt x="3466" y="3126"/>
                    </a:lnTo>
                    <a:cubicBezTo>
                      <a:pt x="4013" y="3004"/>
                      <a:pt x="4347" y="2427"/>
                      <a:pt x="4225" y="1880"/>
                    </a:cubicBezTo>
                    <a:lnTo>
                      <a:pt x="3921" y="785"/>
                    </a:lnTo>
                    <a:cubicBezTo>
                      <a:pt x="3817" y="314"/>
                      <a:pt x="3374" y="0"/>
                      <a:pt x="290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27"/>
              <p:cNvSpPr/>
              <p:nvPr/>
            </p:nvSpPr>
            <p:spPr>
              <a:xfrm>
                <a:off x="1916620" y="2065629"/>
                <a:ext cx="210166" cy="202005"/>
              </a:xfrm>
              <a:custGeom>
                <a:rect b="b" l="l" r="r" t="t"/>
                <a:pathLst>
                  <a:path extrusionOk="0" h="4208" w="4378">
                    <a:moveTo>
                      <a:pt x="2347" y="0"/>
                    </a:moveTo>
                    <a:cubicBezTo>
                      <a:pt x="2055" y="0"/>
                      <a:pt x="1767" y="124"/>
                      <a:pt x="1551" y="356"/>
                    </a:cubicBezTo>
                    <a:lnTo>
                      <a:pt x="366" y="1754"/>
                    </a:lnTo>
                    <a:cubicBezTo>
                      <a:pt x="1" y="2210"/>
                      <a:pt x="62" y="2849"/>
                      <a:pt x="487" y="3213"/>
                    </a:cubicBezTo>
                    <a:lnTo>
                      <a:pt x="1338" y="3943"/>
                    </a:lnTo>
                    <a:cubicBezTo>
                      <a:pt x="1531" y="4122"/>
                      <a:pt x="1775" y="4208"/>
                      <a:pt x="2017" y="4208"/>
                    </a:cubicBezTo>
                    <a:cubicBezTo>
                      <a:pt x="2308" y="4208"/>
                      <a:pt x="2598" y="4084"/>
                      <a:pt x="2797" y="3852"/>
                    </a:cubicBezTo>
                    <a:lnTo>
                      <a:pt x="3983" y="2453"/>
                    </a:lnTo>
                    <a:cubicBezTo>
                      <a:pt x="4378" y="1997"/>
                      <a:pt x="4317" y="1359"/>
                      <a:pt x="3891" y="994"/>
                    </a:cubicBezTo>
                    <a:lnTo>
                      <a:pt x="3040" y="265"/>
                    </a:lnTo>
                    <a:cubicBezTo>
                      <a:pt x="2833" y="86"/>
                      <a:pt x="2589" y="0"/>
                      <a:pt x="2347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27"/>
              <p:cNvSpPr/>
              <p:nvPr/>
            </p:nvSpPr>
            <p:spPr>
              <a:xfrm>
                <a:off x="1865544" y="2376166"/>
                <a:ext cx="148912" cy="157264"/>
              </a:xfrm>
              <a:custGeom>
                <a:rect b="b" l="l" r="r" t="t"/>
                <a:pathLst>
                  <a:path extrusionOk="0" h="3276" w="3102">
                    <a:moveTo>
                      <a:pt x="1481" y="0"/>
                    </a:moveTo>
                    <a:cubicBezTo>
                      <a:pt x="1003" y="0"/>
                      <a:pt x="586" y="290"/>
                      <a:pt x="457" y="757"/>
                    </a:cubicBezTo>
                    <a:lnTo>
                      <a:pt x="153" y="1820"/>
                    </a:lnTo>
                    <a:cubicBezTo>
                      <a:pt x="1" y="2398"/>
                      <a:pt x="335" y="2945"/>
                      <a:pt x="882" y="3097"/>
                    </a:cubicBezTo>
                    <a:lnTo>
                      <a:pt x="1399" y="3249"/>
                    </a:lnTo>
                    <a:cubicBezTo>
                      <a:pt x="1480" y="3267"/>
                      <a:pt x="1561" y="3276"/>
                      <a:pt x="1642" y="3276"/>
                    </a:cubicBezTo>
                    <a:cubicBezTo>
                      <a:pt x="2107" y="3276"/>
                      <a:pt x="2546" y="2986"/>
                      <a:pt x="2676" y="2519"/>
                    </a:cubicBezTo>
                    <a:lnTo>
                      <a:pt x="2949" y="1456"/>
                    </a:lnTo>
                    <a:cubicBezTo>
                      <a:pt x="3101" y="908"/>
                      <a:pt x="2797" y="331"/>
                      <a:pt x="2220" y="179"/>
                    </a:cubicBezTo>
                    <a:lnTo>
                      <a:pt x="1733" y="27"/>
                    </a:lnTo>
                    <a:cubicBezTo>
                      <a:pt x="1648" y="9"/>
                      <a:pt x="1564" y="0"/>
                      <a:pt x="148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7"/>
              <p:cNvSpPr/>
              <p:nvPr/>
            </p:nvSpPr>
            <p:spPr>
              <a:xfrm>
                <a:off x="1814516" y="2629962"/>
                <a:ext cx="103643" cy="119532"/>
              </a:xfrm>
              <a:custGeom>
                <a:rect b="b" l="l" r="r" t="t"/>
                <a:pathLst>
                  <a:path extrusionOk="0" h="2490" w="2159">
                    <a:moveTo>
                      <a:pt x="1197" y="0"/>
                    </a:moveTo>
                    <a:cubicBezTo>
                      <a:pt x="796" y="0"/>
                      <a:pt x="437" y="259"/>
                      <a:pt x="334" y="667"/>
                    </a:cubicBezTo>
                    <a:lnTo>
                      <a:pt x="122" y="1366"/>
                    </a:lnTo>
                    <a:cubicBezTo>
                      <a:pt x="0" y="1853"/>
                      <a:pt x="274" y="2339"/>
                      <a:pt x="760" y="2460"/>
                    </a:cubicBezTo>
                    <a:cubicBezTo>
                      <a:pt x="833" y="2480"/>
                      <a:pt x="907" y="2489"/>
                      <a:pt x="981" y="2489"/>
                    </a:cubicBezTo>
                    <a:cubicBezTo>
                      <a:pt x="1364" y="2489"/>
                      <a:pt x="1727" y="2235"/>
                      <a:pt x="1854" y="1853"/>
                    </a:cubicBezTo>
                    <a:lnTo>
                      <a:pt x="2037" y="1123"/>
                    </a:lnTo>
                    <a:cubicBezTo>
                      <a:pt x="2158" y="667"/>
                      <a:pt x="1885" y="181"/>
                      <a:pt x="1429" y="29"/>
                    </a:cubicBezTo>
                    <a:cubicBezTo>
                      <a:pt x="1351" y="9"/>
                      <a:pt x="1273" y="0"/>
                      <a:pt x="1197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27"/>
              <p:cNvSpPr/>
              <p:nvPr/>
            </p:nvSpPr>
            <p:spPr>
              <a:xfrm>
                <a:off x="2347070" y="1894496"/>
                <a:ext cx="173682" cy="77768"/>
              </a:xfrm>
              <a:custGeom>
                <a:rect b="b" l="l" r="r" t="t"/>
                <a:pathLst>
                  <a:path extrusionOk="0" h="1620" w="3618">
                    <a:moveTo>
                      <a:pt x="1" y="0"/>
                    </a:moveTo>
                    <a:cubicBezTo>
                      <a:pt x="61" y="152"/>
                      <a:pt x="183" y="304"/>
                      <a:pt x="335" y="395"/>
                    </a:cubicBezTo>
                    <a:lnTo>
                      <a:pt x="1855" y="1429"/>
                    </a:lnTo>
                    <a:cubicBezTo>
                      <a:pt x="2031" y="1558"/>
                      <a:pt x="2234" y="1619"/>
                      <a:pt x="2437" y="1619"/>
                    </a:cubicBezTo>
                    <a:cubicBezTo>
                      <a:pt x="2759" y="1619"/>
                      <a:pt x="3078" y="1465"/>
                      <a:pt x="3283" y="1186"/>
                    </a:cubicBezTo>
                    <a:lnTo>
                      <a:pt x="3618" y="699"/>
                    </a:lnTo>
                    <a:cubicBezTo>
                      <a:pt x="2463" y="213"/>
                      <a:pt x="1216" y="0"/>
                      <a:pt x="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27"/>
              <p:cNvSpPr/>
              <p:nvPr/>
            </p:nvSpPr>
            <p:spPr>
              <a:xfrm>
                <a:off x="3008033" y="2326386"/>
                <a:ext cx="188276" cy="97450"/>
              </a:xfrm>
              <a:custGeom>
                <a:rect b="b" l="l" r="r" t="t"/>
                <a:pathLst>
                  <a:path extrusionOk="0" h="2030" w="3922">
                    <a:moveTo>
                      <a:pt x="3922" y="0"/>
                    </a:moveTo>
                    <a:cubicBezTo>
                      <a:pt x="3405" y="274"/>
                      <a:pt x="2858" y="456"/>
                      <a:pt x="2280" y="517"/>
                    </a:cubicBezTo>
                    <a:cubicBezTo>
                      <a:pt x="1647" y="644"/>
                      <a:pt x="1014" y="707"/>
                      <a:pt x="381" y="707"/>
                    </a:cubicBezTo>
                    <a:cubicBezTo>
                      <a:pt x="254" y="707"/>
                      <a:pt x="127" y="704"/>
                      <a:pt x="1" y="699"/>
                    </a:cubicBezTo>
                    <a:lnTo>
                      <a:pt x="1" y="699"/>
                    </a:lnTo>
                    <a:cubicBezTo>
                      <a:pt x="31" y="730"/>
                      <a:pt x="92" y="760"/>
                      <a:pt x="122" y="790"/>
                    </a:cubicBezTo>
                    <a:lnTo>
                      <a:pt x="1642" y="1854"/>
                    </a:lnTo>
                    <a:cubicBezTo>
                      <a:pt x="1818" y="1971"/>
                      <a:pt x="2024" y="2030"/>
                      <a:pt x="2230" y="2030"/>
                    </a:cubicBezTo>
                    <a:cubicBezTo>
                      <a:pt x="2559" y="2030"/>
                      <a:pt x="2884" y="1880"/>
                      <a:pt x="3071" y="1581"/>
                    </a:cubicBezTo>
                    <a:lnTo>
                      <a:pt x="3739" y="638"/>
                    </a:lnTo>
                    <a:cubicBezTo>
                      <a:pt x="3861" y="456"/>
                      <a:pt x="3922" y="213"/>
                      <a:pt x="3922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7"/>
              <p:cNvSpPr/>
              <p:nvPr/>
            </p:nvSpPr>
            <p:spPr>
              <a:xfrm>
                <a:off x="1820324" y="2219866"/>
                <a:ext cx="81753" cy="143055"/>
              </a:xfrm>
              <a:custGeom>
                <a:rect b="b" l="l" r="r" t="t"/>
                <a:pathLst>
                  <a:path extrusionOk="0" h="2980" w="1703">
                    <a:moveTo>
                      <a:pt x="913" y="0"/>
                    </a:moveTo>
                    <a:cubicBezTo>
                      <a:pt x="517" y="973"/>
                      <a:pt x="213" y="1976"/>
                      <a:pt x="1" y="2979"/>
                    </a:cubicBezTo>
                    <a:cubicBezTo>
                      <a:pt x="305" y="2949"/>
                      <a:pt x="578" y="2797"/>
                      <a:pt x="761" y="2554"/>
                    </a:cubicBezTo>
                    <a:lnTo>
                      <a:pt x="1399" y="1611"/>
                    </a:lnTo>
                    <a:cubicBezTo>
                      <a:pt x="1703" y="1125"/>
                      <a:pt x="1612" y="487"/>
                      <a:pt x="1125" y="152"/>
                    </a:cubicBez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7"/>
              <p:cNvSpPr/>
              <p:nvPr/>
            </p:nvSpPr>
            <p:spPr>
              <a:xfrm>
                <a:off x="3282375" y="1585159"/>
                <a:ext cx="87561" cy="137198"/>
              </a:xfrm>
              <a:custGeom>
                <a:rect b="b" l="l" r="r" t="t"/>
                <a:pathLst>
                  <a:path extrusionOk="0" h="2858" w="1824">
                    <a:moveTo>
                      <a:pt x="1064" y="0"/>
                    </a:moveTo>
                    <a:cubicBezTo>
                      <a:pt x="547" y="882"/>
                      <a:pt x="183" y="1854"/>
                      <a:pt x="0" y="2857"/>
                    </a:cubicBezTo>
                    <a:cubicBezTo>
                      <a:pt x="91" y="2827"/>
                      <a:pt x="183" y="2797"/>
                      <a:pt x="274" y="2736"/>
                    </a:cubicBezTo>
                    <a:lnTo>
                      <a:pt x="1216" y="2098"/>
                    </a:lnTo>
                    <a:cubicBezTo>
                      <a:pt x="1702" y="1794"/>
                      <a:pt x="1824" y="1155"/>
                      <a:pt x="1520" y="669"/>
                    </a:cubicBezTo>
                    <a:lnTo>
                      <a:pt x="1064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27"/>
              <p:cNvSpPr/>
              <p:nvPr/>
            </p:nvSpPr>
            <p:spPr>
              <a:xfrm>
                <a:off x="3542075" y="1373559"/>
                <a:ext cx="163457" cy="80744"/>
              </a:xfrm>
              <a:custGeom>
                <a:rect b="b" l="l" r="r" t="t"/>
                <a:pathLst>
                  <a:path extrusionOk="0" h="1682" w="3405">
                    <a:moveTo>
                      <a:pt x="3405" y="1"/>
                    </a:moveTo>
                    <a:cubicBezTo>
                      <a:pt x="2919" y="1"/>
                      <a:pt x="2402" y="31"/>
                      <a:pt x="1916" y="92"/>
                    </a:cubicBezTo>
                    <a:cubicBezTo>
                      <a:pt x="1247" y="183"/>
                      <a:pt x="609" y="366"/>
                      <a:pt x="1" y="609"/>
                    </a:cubicBezTo>
                    <a:cubicBezTo>
                      <a:pt x="122" y="822"/>
                      <a:pt x="274" y="974"/>
                      <a:pt x="457" y="1065"/>
                    </a:cubicBezTo>
                    <a:lnTo>
                      <a:pt x="1490" y="1581"/>
                    </a:lnTo>
                    <a:cubicBezTo>
                      <a:pt x="1626" y="1649"/>
                      <a:pt x="1774" y="1682"/>
                      <a:pt x="1922" y="1682"/>
                    </a:cubicBezTo>
                    <a:cubicBezTo>
                      <a:pt x="2302" y="1682"/>
                      <a:pt x="2683" y="1467"/>
                      <a:pt x="2858" y="1095"/>
                    </a:cubicBezTo>
                    <a:lnTo>
                      <a:pt x="3405" y="1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7"/>
              <p:cNvSpPr/>
              <p:nvPr/>
            </p:nvSpPr>
            <p:spPr>
              <a:xfrm>
                <a:off x="3933114" y="1445084"/>
                <a:ext cx="109499" cy="109547"/>
              </a:xfrm>
              <a:custGeom>
                <a:rect b="b" l="l" r="r" t="t"/>
                <a:pathLst>
                  <a:path extrusionOk="0" h="2282" w="2281">
                    <a:moveTo>
                      <a:pt x="1" y="0"/>
                    </a:moveTo>
                    <a:lnTo>
                      <a:pt x="61" y="1307"/>
                    </a:lnTo>
                    <a:cubicBezTo>
                      <a:pt x="91" y="1865"/>
                      <a:pt x="546" y="2281"/>
                      <a:pt x="1098" y="2281"/>
                    </a:cubicBezTo>
                    <a:cubicBezTo>
                      <a:pt x="1117" y="2281"/>
                      <a:pt x="1136" y="2281"/>
                      <a:pt x="1156" y="2280"/>
                    </a:cubicBezTo>
                    <a:lnTo>
                      <a:pt x="2280" y="2250"/>
                    </a:lnTo>
                    <a:lnTo>
                      <a:pt x="2280" y="2219"/>
                    </a:lnTo>
                    <a:cubicBezTo>
                      <a:pt x="1642" y="1368"/>
                      <a:pt x="882" y="608"/>
                      <a:pt x="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7"/>
              <p:cNvSpPr/>
              <p:nvPr/>
            </p:nvSpPr>
            <p:spPr>
              <a:xfrm>
                <a:off x="4887381" y="1602633"/>
                <a:ext cx="74456" cy="74504"/>
              </a:xfrm>
              <a:custGeom>
                <a:rect b="b" l="l" r="r" t="t"/>
                <a:pathLst>
                  <a:path extrusionOk="0" h="1552" w="1551">
                    <a:moveTo>
                      <a:pt x="782" y="1"/>
                    </a:moveTo>
                    <a:cubicBezTo>
                      <a:pt x="415" y="1"/>
                      <a:pt x="0" y="335"/>
                      <a:pt x="0" y="335"/>
                    </a:cubicBezTo>
                    <a:cubicBezTo>
                      <a:pt x="669" y="366"/>
                      <a:pt x="1247" y="882"/>
                      <a:pt x="1368" y="1551"/>
                    </a:cubicBezTo>
                    <a:cubicBezTo>
                      <a:pt x="1368" y="1551"/>
                      <a:pt x="1551" y="670"/>
                      <a:pt x="1155" y="183"/>
                    </a:cubicBezTo>
                    <a:cubicBezTo>
                      <a:pt x="1055" y="49"/>
                      <a:pt x="922" y="1"/>
                      <a:pt x="782" y="1"/>
                    </a:cubicBezTo>
                    <a:close/>
                  </a:path>
                </a:pathLst>
              </a:custGeom>
              <a:solidFill>
                <a:srgbClr val="0168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7"/>
              <p:cNvSpPr/>
              <p:nvPr/>
            </p:nvSpPr>
            <p:spPr>
              <a:xfrm>
                <a:off x="4613087" y="1623082"/>
                <a:ext cx="86121" cy="61350"/>
              </a:xfrm>
              <a:custGeom>
                <a:rect b="b" l="l" r="r" t="t"/>
                <a:pathLst>
                  <a:path extrusionOk="0" fill="none" h="1278" w="1794">
                    <a:moveTo>
                      <a:pt x="1793" y="1034"/>
                    </a:moveTo>
                    <a:cubicBezTo>
                      <a:pt x="1489" y="1"/>
                      <a:pt x="0" y="213"/>
                      <a:pt x="0" y="1277"/>
                    </a:cubicBezTo>
                  </a:path>
                </a:pathLst>
              </a:custGeom>
              <a:noFill/>
              <a:ln cap="flat" cmpd="sng" w="6075">
                <a:solidFill>
                  <a:srgbClr val="01681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>
                <a:off x="4783789" y="1766086"/>
                <a:ext cx="13153" cy="35044"/>
              </a:xfrm>
              <a:custGeom>
                <a:rect b="b" l="l" r="r" t="t"/>
                <a:pathLst>
                  <a:path extrusionOk="0" h="730" w="274">
                    <a:moveTo>
                      <a:pt x="183" y="0"/>
                    </a:moveTo>
                    <a:lnTo>
                      <a:pt x="183" y="0"/>
                    </a:lnTo>
                    <a:cubicBezTo>
                      <a:pt x="0" y="213"/>
                      <a:pt x="31" y="547"/>
                      <a:pt x="274" y="73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168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7"/>
              <p:cNvSpPr/>
              <p:nvPr/>
            </p:nvSpPr>
            <p:spPr>
              <a:xfrm>
                <a:off x="4668484" y="1717890"/>
                <a:ext cx="81801" cy="39460"/>
              </a:xfrm>
              <a:custGeom>
                <a:rect b="b" l="l" r="r" t="t"/>
                <a:pathLst>
                  <a:path extrusionOk="0" h="822" w="1704">
                    <a:moveTo>
                      <a:pt x="964" y="0"/>
                    </a:moveTo>
                    <a:cubicBezTo>
                      <a:pt x="957" y="0"/>
                      <a:pt x="950" y="1"/>
                      <a:pt x="943" y="1"/>
                    </a:cubicBezTo>
                    <a:cubicBezTo>
                      <a:pt x="670" y="62"/>
                      <a:pt x="1308" y="670"/>
                      <a:pt x="1308" y="670"/>
                    </a:cubicBezTo>
                    <a:cubicBezTo>
                      <a:pt x="1004" y="518"/>
                      <a:pt x="670" y="366"/>
                      <a:pt x="305" y="305"/>
                    </a:cubicBezTo>
                    <a:cubicBezTo>
                      <a:pt x="288" y="302"/>
                      <a:pt x="273" y="301"/>
                      <a:pt x="260" y="301"/>
                    </a:cubicBezTo>
                    <a:cubicBezTo>
                      <a:pt x="1" y="301"/>
                      <a:pt x="281" y="822"/>
                      <a:pt x="396" y="822"/>
                    </a:cubicBezTo>
                    <a:lnTo>
                      <a:pt x="1703" y="640"/>
                    </a:lnTo>
                    <a:lnTo>
                      <a:pt x="1582" y="640"/>
                    </a:lnTo>
                    <a:cubicBezTo>
                      <a:pt x="1582" y="640"/>
                      <a:pt x="1262" y="0"/>
                      <a:pt x="964" y="0"/>
                    </a:cubicBezTo>
                    <a:close/>
                  </a:path>
                </a:pathLst>
              </a:custGeom>
              <a:solidFill>
                <a:srgbClr val="27B2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7"/>
              <p:cNvSpPr/>
              <p:nvPr/>
            </p:nvSpPr>
            <p:spPr>
              <a:xfrm>
                <a:off x="4772124" y="1747124"/>
                <a:ext cx="283085" cy="43781"/>
              </a:xfrm>
              <a:custGeom>
                <a:rect b="b" l="l" r="r" t="t"/>
                <a:pathLst>
                  <a:path extrusionOk="0" h="912" w="5897">
                    <a:moveTo>
                      <a:pt x="5715" y="0"/>
                    </a:moveTo>
                    <a:cubicBezTo>
                      <a:pt x="5048" y="455"/>
                      <a:pt x="3999" y="606"/>
                      <a:pt x="2888" y="606"/>
                    </a:cubicBezTo>
                    <a:cubicBezTo>
                      <a:pt x="1922" y="606"/>
                      <a:pt x="909" y="492"/>
                      <a:pt x="61" y="365"/>
                    </a:cubicBezTo>
                    <a:lnTo>
                      <a:pt x="0" y="669"/>
                    </a:lnTo>
                    <a:cubicBezTo>
                      <a:pt x="973" y="821"/>
                      <a:pt x="1946" y="912"/>
                      <a:pt x="2918" y="912"/>
                    </a:cubicBezTo>
                    <a:cubicBezTo>
                      <a:pt x="4073" y="912"/>
                      <a:pt x="5167" y="760"/>
                      <a:pt x="5897" y="243"/>
                    </a:cubicBezTo>
                    <a:lnTo>
                      <a:pt x="5715" y="0"/>
                    </a:ln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7"/>
              <p:cNvSpPr/>
              <p:nvPr/>
            </p:nvSpPr>
            <p:spPr>
              <a:xfrm>
                <a:off x="4887381" y="1602633"/>
                <a:ext cx="74456" cy="74504"/>
              </a:xfrm>
              <a:custGeom>
                <a:rect b="b" l="l" r="r" t="t"/>
                <a:pathLst>
                  <a:path extrusionOk="0" h="1552" w="1551">
                    <a:moveTo>
                      <a:pt x="782" y="1"/>
                    </a:moveTo>
                    <a:cubicBezTo>
                      <a:pt x="415" y="1"/>
                      <a:pt x="0" y="335"/>
                      <a:pt x="0" y="335"/>
                    </a:cubicBezTo>
                    <a:cubicBezTo>
                      <a:pt x="669" y="366"/>
                      <a:pt x="1247" y="882"/>
                      <a:pt x="1368" y="1551"/>
                    </a:cubicBezTo>
                    <a:cubicBezTo>
                      <a:pt x="1368" y="1551"/>
                      <a:pt x="1551" y="670"/>
                      <a:pt x="1155" y="183"/>
                    </a:cubicBezTo>
                    <a:cubicBezTo>
                      <a:pt x="1055" y="49"/>
                      <a:pt x="922" y="1"/>
                      <a:pt x="782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7"/>
              <p:cNvSpPr/>
              <p:nvPr/>
            </p:nvSpPr>
            <p:spPr>
              <a:xfrm>
                <a:off x="4613087" y="1623082"/>
                <a:ext cx="86121" cy="61350"/>
              </a:xfrm>
              <a:custGeom>
                <a:rect b="b" l="l" r="r" t="t"/>
                <a:pathLst>
                  <a:path extrusionOk="0" fill="none" h="1278" w="1794">
                    <a:moveTo>
                      <a:pt x="1793" y="1034"/>
                    </a:moveTo>
                    <a:cubicBezTo>
                      <a:pt x="1489" y="1"/>
                      <a:pt x="0" y="213"/>
                      <a:pt x="0" y="1277"/>
                    </a:cubicBezTo>
                  </a:path>
                </a:pathLst>
              </a:custGeom>
              <a:noFill/>
              <a:ln cap="flat" cmpd="sng" w="19050">
                <a:solidFill>
                  <a:srgbClr val="3F6B3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27"/>
              <p:cNvSpPr/>
              <p:nvPr/>
            </p:nvSpPr>
            <p:spPr>
              <a:xfrm>
                <a:off x="4783789" y="1766086"/>
                <a:ext cx="13153" cy="35044"/>
              </a:xfrm>
              <a:custGeom>
                <a:rect b="b" l="l" r="r" t="t"/>
                <a:pathLst>
                  <a:path extrusionOk="0" h="730" w="274">
                    <a:moveTo>
                      <a:pt x="183" y="0"/>
                    </a:moveTo>
                    <a:lnTo>
                      <a:pt x="183" y="0"/>
                    </a:lnTo>
                    <a:cubicBezTo>
                      <a:pt x="0" y="213"/>
                      <a:pt x="31" y="547"/>
                      <a:pt x="274" y="73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27"/>
              <p:cNvSpPr/>
              <p:nvPr/>
            </p:nvSpPr>
            <p:spPr>
              <a:xfrm rot="648155">
                <a:off x="1155120" y="3027422"/>
                <a:ext cx="725270" cy="875576"/>
              </a:xfrm>
              <a:custGeom>
                <a:rect b="b" l="l" r="r" t="t"/>
                <a:pathLst>
                  <a:path extrusionOk="0" h="18239" w="15108">
                    <a:moveTo>
                      <a:pt x="13344" y="1"/>
                    </a:moveTo>
                    <a:cubicBezTo>
                      <a:pt x="12554" y="1399"/>
                      <a:pt x="11824" y="2828"/>
                      <a:pt x="11186" y="4317"/>
                    </a:cubicBezTo>
                    <a:cubicBezTo>
                      <a:pt x="10244" y="6475"/>
                      <a:pt x="8359" y="8056"/>
                      <a:pt x="6049" y="8572"/>
                    </a:cubicBezTo>
                    <a:cubicBezTo>
                      <a:pt x="0" y="10122"/>
                      <a:pt x="365" y="18238"/>
                      <a:pt x="365" y="18238"/>
                    </a:cubicBezTo>
                    <a:cubicBezTo>
                      <a:pt x="2918" y="9180"/>
                      <a:pt x="12645" y="12189"/>
                      <a:pt x="13982" y="6931"/>
                    </a:cubicBezTo>
                    <a:cubicBezTo>
                      <a:pt x="15107" y="2584"/>
                      <a:pt x="13344" y="1"/>
                      <a:pt x="13344" y="1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7"/>
              <p:cNvSpPr/>
              <p:nvPr/>
            </p:nvSpPr>
            <p:spPr>
              <a:xfrm rot="648155">
                <a:off x="1172351" y="3029051"/>
                <a:ext cx="707748" cy="877016"/>
              </a:xfrm>
              <a:custGeom>
                <a:rect b="b" l="l" r="r" t="t"/>
                <a:pathLst>
                  <a:path extrusionOk="0" h="18269" w="14743">
                    <a:moveTo>
                      <a:pt x="12979" y="1"/>
                    </a:moveTo>
                    <a:cubicBezTo>
                      <a:pt x="12766" y="366"/>
                      <a:pt x="12554" y="761"/>
                      <a:pt x="12371" y="1125"/>
                    </a:cubicBezTo>
                    <a:cubicBezTo>
                      <a:pt x="13009" y="2706"/>
                      <a:pt x="12705" y="4864"/>
                      <a:pt x="12098" y="6323"/>
                    </a:cubicBezTo>
                    <a:cubicBezTo>
                      <a:pt x="11216" y="8420"/>
                      <a:pt x="9271" y="9271"/>
                      <a:pt x="7204" y="9940"/>
                    </a:cubicBezTo>
                    <a:cubicBezTo>
                      <a:pt x="4651" y="10761"/>
                      <a:pt x="2432" y="11673"/>
                      <a:pt x="1216" y="14104"/>
                    </a:cubicBezTo>
                    <a:cubicBezTo>
                      <a:pt x="578" y="15411"/>
                      <a:pt x="182" y="16840"/>
                      <a:pt x="0" y="18269"/>
                    </a:cubicBezTo>
                    <a:cubicBezTo>
                      <a:pt x="2553" y="9211"/>
                      <a:pt x="12280" y="12189"/>
                      <a:pt x="13617" y="6961"/>
                    </a:cubicBezTo>
                    <a:cubicBezTo>
                      <a:pt x="14742" y="2584"/>
                      <a:pt x="12979" y="1"/>
                      <a:pt x="12979" y="1"/>
                    </a:cubicBez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7"/>
              <p:cNvSpPr/>
              <p:nvPr/>
            </p:nvSpPr>
            <p:spPr>
              <a:xfrm rot="648155">
                <a:off x="1722577" y="3227832"/>
                <a:ext cx="119726" cy="152370"/>
              </a:xfrm>
              <a:custGeom>
                <a:rect b="b" l="l" r="r" t="t"/>
                <a:pathLst>
                  <a:path extrusionOk="0" h="3174" w="2494">
                    <a:moveTo>
                      <a:pt x="1199" y="1"/>
                    </a:moveTo>
                    <a:cubicBezTo>
                      <a:pt x="904" y="1"/>
                      <a:pt x="650" y="196"/>
                      <a:pt x="548" y="478"/>
                    </a:cubicBezTo>
                    <a:lnTo>
                      <a:pt x="92" y="2180"/>
                    </a:lnTo>
                    <a:cubicBezTo>
                      <a:pt x="1" y="2514"/>
                      <a:pt x="214" y="2879"/>
                      <a:pt x="548" y="2970"/>
                    </a:cubicBezTo>
                    <a:lnTo>
                      <a:pt x="1125" y="3152"/>
                    </a:lnTo>
                    <a:cubicBezTo>
                      <a:pt x="1182" y="3167"/>
                      <a:pt x="1239" y="3173"/>
                      <a:pt x="1295" y="3173"/>
                    </a:cubicBezTo>
                    <a:cubicBezTo>
                      <a:pt x="1597" y="3173"/>
                      <a:pt x="1869" y="2974"/>
                      <a:pt x="1946" y="2666"/>
                    </a:cubicBezTo>
                    <a:lnTo>
                      <a:pt x="2402" y="994"/>
                    </a:lnTo>
                    <a:cubicBezTo>
                      <a:pt x="2493" y="630"/>
                      <a:pt x="2311" y="265"/>
                      <a:pt x="1946" y="174"/>
                    </a:cubicBezTo>
                    <a:lnTo>
                      <a:pt x="1369" y="22"/>
                    </a:lnTo>
                    <a:cubicBezTo>
                      <a:pt x="1311" y="7"/>
                      <a:pt x="1254" y="1"/>
                      <a:pt x="1199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7"/>
              <p:cNvSpPr/>
              <p:nvPr/>
            </p:nvSpPr>
            <p:spPr>
              <a:xfrm>
                <a:off x="1711775" y="2928875"/>
                <a:ext cx="193100" cy="287950"/>
              </a:xfrm>
              <a:custGeom>
                <a:rect b="b" l="l" r="r" t="t"/>
                <a:pathLst>
                  <a:path extrusionOk="0" h="11518" w="7724">
                    <a:moveTo>
                      <a:pt x="0" y="8530"/>
                    </a:moveTo>
                    <a:lnTo>
                      <a:pt x="7724" y="0"/>
                    </a:lnTo>
                    <a:lnTo>
                      <a:pt x="6405" y="6341"/>
                    </a:lnTo>
                    <a:lnTo>
                      <a:pt x="2374" y="11518"/>
                    </a:ln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</p:sp>
          <p:sp>
            <p:nvSpPr>
              <p:cNvPr id="584" name="Google Shape;584;p27"/>
              <p:cNvSpPr/>
              <p:nvPr/>
            </p:nvSpPr>
            <p:spPr>
              <a:xfrm>
                <a:off x="4140298" y="1706273"/>
                <a:ext cx="420284" cy="305600"/>
              </a:xfrm>
              <a:custGeom>
                <a:rect b="b" l="l" r="r" t="t"/>
                <a:pathLst>
                  <a:path extrusionOk="0" h="6366" w="8755">
                    <a:moveTo>
                      <a:pt x="8025" y="0"/>
                    </a:moveTo>
                    <a:lnTo>
                      <a:pt x="122" y="1125"/>
                    </a:lnTo>
                    <a:lnTo>
                      <a:pt x="1" y="1125"/>
                    </a:lnTo>
                    <a:lnTo>
                      <a:pt x="1" y="6353"/>
                    </a:lnTo>
                    <a:cubicBezTo>
                      <a:pt x="81" y="6362"/>
                      <a:pt x="164" y="6365"/>
                      <a:pt x="248" y="6365"/>
                    </a:cubicBezTo>
                    <a:cubicBezTo>
                      <a:pt x="450" y="6365"/>
                      <a:pt x="658" y="6344"/>
                      <a:pt x="852" y="6322"/>
                    </a:cubicBezTo>
                    <a:lnTo>
                      <a:pt x="8755" y="5198"/>
                    </a:lnTo>
                    <a:lnTo>
                      <a:pt x="8025" y="0"/>
                    </a:ln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7"/>
              <p:cNvSpPr/>
              <p:nvPr/>
            </p:nvSpPr>
            <p:spPr>
              <a:xfrm>
                <a:off x="4172413" y="1539220"/>
                <a:ext cx="871147" cy="423164"/>
              </a:xfrm>
              <a:custGeom>
                <a:rect b="b" l="l" r="r" t="t"/>
                <a:pathLst>
                  <a:path extrusionOk="0" h="8815" w="18147">
                    <a:moveTo>
                      <a:pt x="16100" y="0"/>
                    </a:moveTo>
                    <a:cubicBezTo>
                      <a:pt x="15196" y="0"/>
                      <a:pt x="14128" y="1309"/>
                      <a:pt x="13001" y="1309"/>
                    </a:cubicBezTo>
                    <a:cubicBezTo>
                      <a:pt x="12763" y="1309"/>
                      <a:pt x="12523" y="1251"/>
                      <a:pt x="12280" y="1109"/>
                    </a:cubicBezTo>
                    <a:cubicBezTo>
                      <a:pt x="11378" y="583"/>
                      <a:pt x="10511" y="266"/>
                      <a:pt x="9642" y="266"/>
                    </a:cubicBezTo>
                    <a:cubicBezTo>
                      <a:pt x="9106" y="266"/>
                      <a:pt x="8570" y="387"/>
                      <a:pt x="8025" y="653"/>
                    </a:cubicBezTo>
                    <a:cubicBezTo>
                      <a:pt x="6596" y="1352"/>
                      <a:pt x="6627" y="3419"/>
                      <a:pt x="1156" y="4362"/>
                    </a:cubicBezTo>
                    <a:cubicBezTo>
                      <a:pt x="1" y="4544"/>
                      <a:pt x="4013" y="7280"/>
                      <a:pt x="5533" y="7979"/>
                    </a:cubicBezTo>
                    <a:cubicBezTo>
                      <a:pt x="6877" y="8581"/>
                      <a:pt x="8000" y="8815"/>
                      <a:pt x="8932" y="8815"/>
                    </a:cubicBezTo>
                    <a:cubicBezTo>
                      <a:pt x="11245" y="8815"/>
                      <a:pt x="12377" y="7373"/>
                      <a:pt x="12767" y="6550"/>
                    </a:cubicBezTo>
                    <a:cubicBezTo>
                      <a:pt x="13162" y="5699"/>
                      <a:pt x="15046" y="6185"/>
                      <a:pt x="14986" y="5760"/>
                    </a:cubicBezTo>
                    <a:cubicBezTo>
                      <a:pt x="14931" y="5267"/>
                      <a:pt x="14778" y="5021"/>
                      <a:pt x="13352" y="5021"/>
                    </a:cubicBezTo>
                    <a:cubicBezTo>
                      <a:pt x="13193" y="5021"/>
                      <a:pt x="13019" y="5024"/>
                      <a:pt x="12828" y="5030"/>
                    </a:cubicBezTo>
                    <a:cubicBezTo>
                      <a:pt x="14560" y="4787"/>
                      <a:pt x="18147" y="4149"/>
                      <a:pt x="17995" y="2963"/>
                    </a:cubicBezTo>
                    <a:cubicBezTo>
                      <a:pt x="17812" y="1808"/>
                      <a:pt x="17387" y="258"/>
                      <a:pt x="16262" y="15"/>
                    </a:cubicBezTo>
                    <a:cubicBezTo>
                      <a:pt x="16209" y="5"/>
                      <a:pt x="16155" y="0"/>
                      <a:pt x="16100" y="0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7"/>
              <p:cNvSpPr/>
              <p:nvPr/>
            </p:nvSpPr>
            <p:spPr>
              <a:xfrm>
                <a:off x="4140298" y="1801945"/>
                <a:ext cx="112428" cy="162641"/>
              </a:xfrm>
              <a:custGeom>
                <a:rect b="b" l="l" r="r" t="t"/>
                <a:pathLst>
                  <a:path extrusionOk="0" h="3388" w="2342">
                    <a:moveTo>
                      <a:pt x="1109" y="0"/>
                    </a:moveTo>
                    <a:cubicBezTo>
                      <a:pt x="1054" y="0"/>
                      <a:pt x="999" y="4"/>
                      <a:pt x="943" y="13"/>
                    </a:cubicBezTo>
                    <a:lnTo>
                      <a:pt x="1" y="135"/>
                    </a:lnTo>
                    <a:lnTo>
                      <a:pt x="1" y="3387"/>
                    </a:lnTo>
                    <a:lnTo>
                      <a:pt x="1399" y="3174"/>
                    </a:lnTo>
                    <a:cubicBezTo>
                      <a:pt x="1946" y="3083"/>
                      <a:pt x="2341" y="2566"/>
                      <a:pt x="2281" y="1989"/>
                    </a:cubicBezTo>
                    <a:lnTo>
                      <a:pt x="2129" y="895"/>
                    </a:lnTo>
                    <a:cubicBezTo>
                      <a:pt x="2046" y="373"/>
                      <a:pt x="1617" y="0"/>
                      <a:pt x="1109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27"/>
              <p:cNvSpPr/>
              <p:nvPr/>
            </p:nvSpPr>
            <p:spPr>
              <a:xfrm>
                <a:off x="4141786" y="1677087"/>
                <a:ext cx="901774" cy="334787"/>
              </a:xfrm>
              <a:custGeom>
                <a:rect b="b" l="l" r="r" t="t"/>
                <a:pathLst>
                  <a:path extrusionOk="0" h="6974" w="18785">
                    <a:moveTo>
                      <a:pt x="18633" y="0"/>
                    </a:moveTo>
                    <a:cubicBezTo>
                      <a:pt x="18207" y="213"/>
                      <a:pt x="17691" y="395"/>
                      <a:pt x="17143" y="669"/>
                    </a:cubicBezTo>
                    <a:cubicBezTo>
                      <a:pt x="15767" y="1277"/>
                      <a:pt x="14483" y="1450"/>
                      <a:pt x="13340" y="1450"/>
                    </a:cubicBezTo>
                    <a:cubicBezTo>
                      <a:pt x="11826" y="1450"/>
                      <a:pt x="10560" y="1147"/>
                      <a:pt x="9655" y="1147"/>
                    </a:cubicBezTo>
                    <a:cubicBezTo>
                      <a:pt x="9159" y="1147"/>
                      <a:pt x="8771" y="1238"/>
                      <a:pt x="8511" y="1520"/>
                    </a:cubicBezTo>
                    <a:cubicBezTo>
                      <a:pt x="7113" y="3040"/>
                      <a:pt x="10730" y="4438"/>
                      <a:pt x="7447" y="4924"/>
                    </a:cubicBezTo>
                    <a:cubicBezTo>
                      <a:pt x="5298" y="5243"/>
                      <a:pt x="3125" y="5422"/>
                      <a:pt x="950" y="5422"/>
                    </a:cubicBezTo>
                    <a:cubicBezTo>
                      <a:pt x="633" y="5422"/>
                      <a:pt x="317" y="5418"/>
                      <a:pt x="0" y="5411"/>
                    </a:cubicBezTo>
                    <a:lnTo>
                      <a:pt x="0" y="6961"/>
                    </a:lnTo>
                    <a:cubicBezTo>
                      <a:pt x="80" y="6970"/>
                      <a:pt x="160" y="6973"/>
                      <a:pt x="241" y="6973"/>
                    </a:cubicBezTo>
                    <a:cubicBezTo>
                      <a:pt x="434" y="6973"/>
                      <a:pt x="627" y="6952"/>
                      <a:pt x="821" y="6930"/>
                    </a:cubicBezTo>
                    <a:lnTo>
                      <a:pt x="8511" y="5836"/>
                    </a:lnTo>
                    <a:cubicBezTo>
                      <a:pt x="8906" y="5907"/>
                      <a:pt x="9273" y="5939"/>
                      <a:pt x="9615" y="5939"/>
                    </a:cubicBezTo>
                    <a:cubicBezTo>
                      <a:pt x="11905" y="5939"/>
                      <a:pt x="13038" y="4498"/>
                      <a:pt x="13435" y="3678"/>
                    </a:cubicBezTo>
                    <a:cubicBezTo>
                      <a:pt x="13830" y="2827"/>
                      <a:pt x="15715" y="3313"/>
                      <a:pt x="15654" y="2888"/>
                    </a:cubicBezTo>
                    <a:cubicBezTo>
                      <a:pt x="15599" y="2395"/>
                      <a:pt x="15446" y="2149"/>
                      <a:pt x="14020" y="2149"/>
                    </a:cubicBezTo>
                    <a:cubicBezTo>
                      <a:pt x="13862" y="2149"/>
                      <a:pt x="13687" y="2152"/>
                      <a:pt x="13496" y="2158"/>
                    </a:cubicBezTo>
                    <a:cubicBezTo>
                      <a:pt x="15198" y="1915"/>
                      <a:pt x="18785" y="1277"/>
                      <a:pt x="18633" y="91"/>
                    </a:cubicBezTo>
                    <a:lnTo>
                      <a:pt x="18633" y="0"/>
                    </a:ln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27"/>
              <p:cNvSpPr/>
              <p:nvPr/>
            </p:nvSpPr>
            <p:spPr>
              <a:xfrm>
                <a:off x="1794066" y="1547525"/>
                <a:ext cx="3249554" cy="1645659"/>
              </a:xfrm>
              <a:custGeom>
                <a:rect b="b" l="l" r="r" t="t"/>
                <a:pathLst>
                  <a:path extrusionOk="0" h="34281" w="67692">
                    <a:moveTo>
                      <a:pt x="40725" y="0"/>
                    </a:moveTo>
                    <a:cubicBezTo>
                      <a:pt x="40424" y="0"/>
                      <a:pt x="40102" y="27"/>
                      <a:pt x="39758" y="85"/>
                    </a:cubicBezTo>
                    <a:cubicBezTo>
                      <a:pt x="36506" y="632"/>
                      <a:pt x="34074" y="1453"/>
                      <a:pt x="34560" y="5465"/>
                    </a:cubicBezTo>
                    <a:cubicBezTo>
                      <a:pt x="35077" y="9477"/>
                      <a:pt x="35138" y="17107"/>
                      <a:pt x="31703" y="18930"/>
                    </a:cubicBezTo>
                    <a:cubicBezTo>
                      <a:pt x="29774" y="19945"/>
                      <a:pt x="27735" y="20477"/>
                      <a:pt x="25961" y="20477"/>
                    </a:cubicBezTo>
                    <a:cubicBezTo>
                      <a:pt x="24493" y="20477"/>
                      <a:pt x="23206" y="20113"/>
                      <a:pt x="22311" y="19356"/>
                    </a:cubicBezTo>
                    <a:cubicBezTo>
                      <a:pt x="20366" y="17715"/>
                      <a:pt x="15958" y="11879"/>
                      <a:pt x="12554" y="11058"/>
                    </a:cubicBezTo>
                    <a:cubicBezTo>
                      <a:pt x="11943" y="10911"/>
                      <a:pt x="11342" y="10835"/>
                      <a:pt x="10758" y="10835"/>
                    </a:cubicBezTo>
                    <a:cubicBezTo>
                      <a:pt x="7826" y="10835"/>
                      <a:pt x="5295" y="12768"/>
                      <a:pt x="3800" y="17532"/>
                    </a:cubicBezTo>
                    <a:cubicBezTo>
                      <a:pt x="2189" y="22730"/>
                      <a:pt x="335" y="32456"/>
                      <a:pt x="1" y="34280"/>
                    </a:cubicBezTo>
                    <a:cubicBezTo>
                      <a:pt x="396" y="34219"/>
                      <a:pt x="730" y="33946"/>
                      <a:pt x="852" y="33551"/>
                    </a:cubicBezTo>
                    <a:lnTo>
                      <a:pt x="5411" y="17988"/>
                    </a:lnTo>
                    <a:cubicBezTo>
                      <a:pt x="6536" y="15070"/>
                      <a:pt x="8511" y="13459"/>
                      <a:pt x="10214" y="12760"/>
                    </a:cubicBezTo>
                    <a:cubicBezTo>
                      <a:pt x="10426" y="12666"/>
                      <a:pt x="10939" y="12494"/>
                      <a:pt x="11612" y="12494"/>
                    </a:cubicBezTo>
                    <a:cubicBezTo>
                      <a:pt x="12676" y="12494"/>
                      <a:pt x="14138" y="12923"/>
                      <a:pt x="15442" y="14766"/>
                    </a:cubicBezTo>
                    <a:cubicBezTo>
                      <a:pt x="19482" y="20503"/>
                      <a:pt x="21967" y="22187"/>
                      <a:pt x="25668" y="22187"/>
                    </a:cubicBezTo>
                    <a:cubicBezTo>
                      <a:pt x="26477" y="22187"/>
                      <a:pt x="27344" y="22106"/>
                      <a:pt x="28299" y="21970"/>
                    </a:cubicBezTo>
                    <a:cubicBezTo>
                      <a:pt x="33740" y="21180"/>
                      <a:pt x="37539" y="16134"/>
                      <a:pt x="36779" y="10693"/>
                    </a:cubicBezTo>
                    <a:lnTo>
                      <a:pt x="36111" y="5830"/>
                    </a:lnTo>
                    <a:cubicBezTo>
                      <a:pt x="35807" y="3885"/>
                      <a:pt x="37083" y="2061"/>
                      <a:pt x="39029" y="1696"/>
                    </a:cubicBezTo>
                    <a:cubicBezTo>
                      <a:pt x="39245" y="1656"/>
                      <a:pt x="39460" y="1636"/>
                      <a:pt x="39672" y="1636"/>
                    </a:cubicBezTo>
                    <a:cubicBezTo>
                      <a:pt x="41373" y="1636"/>
                      <a:pt x="42892" y="2888"/>
                      <a:pt x="43162" y="4644"/>
                    </a:cubicBezTo>
                    <a:cubicBezTo>
                      <a:pt x="43635" y="7534"/>
                      <a:pt x="46038" y="9687"/>
                      <a:pt x="48885" y="9687"/>
                    </a:cubicBezTo>
                    <a:cubicBezTo>
                      <a:pt x="49152" y="9687"/>
                      <a:pt x="49424" y="9668"/>
                      <a:pt x="49698" y="9629"/>
                    </a:cubicBezTo>
                    <a:lnTo>
                      <a:pt x="57388" y="8535"/>
                    </a:lnTo>
                    <a:cubicBezTo>
                      <a:pt x="57786" y="8606"/>
                      <a:pt x="58157" y="8638"/>
                      <a:pt x="58502" y="8638"/>
                    </a:cubicBezTo>
                    <a:cubicBezTo>
                      <a:pt x="60812" y="8638"/>
                      <a:pt x="61941" y="7197"/>
                      <a:pt x="62312" y="6377"/>
                    </a:cubicBezTo>
                    <a:cubicBezTo>
                      <a:pt x="62707" y="5526"/>
                      <a:pt x="64591" y="6012"/>
                      <a:pt x="64531" y="5587"/>
                    </a:cubicBezTo>
                    <a:cubicBezTo>
                      <a:pt x="64478" y="5109"/>
                      <a:pt x="64332" y="4840"/>
                      <a:pt x="63022" y="4840"/>
                    </a:cubicBezTo>
                    <a:cubicBezTo>
                      <a:pt x="62831" y="4840"/>
                      <a:pt x="62616" y="4846"/>
                      <a:pt x="62373" y="4857"/>
                    </a:cubicBezTo>
                    <a:cubicBezTo>
                      <a:pt x="64105" y="4614"/>
                      <a:pt x="67692" y="3976"/>
                      <a:pt x="67540" y="2790"/>
                    </a:cubicBezTo>
                    <a:lnTo>
                      <a:pt x="67540" y="2699"/>
                    </a:lnTo>
                    <a:cubicBezTo>
                      <a:pt x="67114" y="2912"/>
                      <a:pt x="66598" y="3094"/>
                      <a:pt x="66050" y="3368"/>
                    </a:cubicBezTo>
                    <a:cubicBezTo>
                      <a:pt x="64684" y="3976"/>
                      <a:pt x="63404" y="4149"/>
                      <a:pt x="62260" y="4149"/>
                    </a:cubicBezTo>
                    <a:cubicBezTo>
                      <a:pt x="60747" y="4149"/>
                      <a:pt x="59475" y="3846"/>
                      <a:pt x="58566" y="3846"/>
                    </a:cubicBezTo>
                    <a:cubicBezTo>
                      <a:pt x="58068" y="3846"/>
                      <a:pt x="57678" y="3937"/>
                      <a:pt x="57418" y="4219"/>
                    </a:cubicBezTo>
                    <a:cubicBezTo>
                      <a:pt x="56020" y="5739"/>
                      <a:pt x="59637" y="7107"/>
                      <a:pt x="56354" y="7593"/>
                    </a:cubicBezTo>
                    <a:cubicBezTo>
                      <a:pt x="54174" y="7939"/>
                      <a:pt x="51544" y="8149"/>
                      <a:pt x="49789" y="8149"/>
                    </a:cubicBezTo>
                    <a:cubicBezTo>
                      <a:pt x="48927" y="8149"/>
                      <a:pt x="48276" y="8098"/>
                      <a:pt x="47995" y="7988"/>
                    </a:cubicBezTo>
                    <a:cubicBezTo>
                      <a:pt x="45290" y="6955"/>
                      <a:pt x="45047" y="5465"/>
                      <a:pt x="44621" y="3368"/>
                    </a:cubicBezTo>
                    <a:cubicBezTo>
                      <a:pt x="44322" y="1927"/>
                      <a:pt x="43270" y="0"/>
                      <a:pt x="40725" y="0"/>
                    </a:cubicBez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27"/>
              <p:cNvSpPr/>
              <p:nvPr/>
            </p:nvSpPr>
            <p:spPr>
              <a:xfrm>
                <a:off x="2447733" y="1990695"/>
                <a:ext cx="210166" cy="201957"/>
              </a:xfrm>
              <a:custGeom>
                <a:rect b="b" l="l" r="r" t="t"/>
                <a:pathLst>
                  <a:path extrusionOk="0" h="4207" w="4378">
                    <a:moveTo>
                      <a:pt x="2003" y="1"/>
                    </a:moveTo>
                    <a:cubicBezTo>
                      <a:pt x="1755" y="1"/>
                      <a:pt x="1505" y="92"/>
                      <a:pt x="1308" y="276"/>
                    </a:cubicBezTo>
                    <a:lnTo>
                      <a:pt x="457" y="1005"/>
                    </a:lnTo>
                    <a:cubicBezTo>
                      <a:pt x="31" y="1400"/>
                      <a:pt x="1" y="2039"/>
                      <a:pt x="366" y="2495"/>
                    </a:cubicBezTo>
                    <a:lnTo>
                      <a:pt x="1581" y="3862"/>
                    </a:lnTo>
                    <a:cubicBezTo>
                      <a:pt x="1794" y="4092"/>
                      <a:pt x="2077" y="4206"/>
                      <a:pt x="2365" y="4206"/>
                    </a:cubicBezTo>
                    <a:cubicBezTo>
                      <a:pt x="2611" y="4206"/>
                      <a:pt x="2860" y="4122"/>
                      <a:pt x="3071" y="3954"/>
                    </a:cubicBezTo>
                    <a:lnTo>
                      <a:pt x="3891" y="3194"/>
                    </a:lnTo>
                    <a:cubicBezTo>
                      <a:pt x="4317" y="2799"/>
                      <a:pt x="4378" y="2160"/>
                      <a:pt x="3983" y="1735"/>
                    </a:cubicBezTo>
                    <a:lnTo>
                      <a:pt x="2767" y="367"/>
                    </a:lnTo>
                    <a:cubicBezTo>
                      <a:pt x="2571" y="123"/>
                      <a:pt x="2289" y="1"/>
                      <a:pt x="2003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7"/>
              <p:cNvSpPr/>
              <p:nvPr/>
            </p:nvSpPr>
            <p:spPr>
              <a:xfrm>
                <a:off x="1731325" y="1373175"/>
                <a:ext cx="2827879" cy="1819293"/>
              </a:xfrm>
              <a:custGeom>
                <a:rect b="b" l="l" r="r" t="t"/>
                <a:pathLst>
                  <a:path extrusionOk="0" h="37898" w="58908">
                    <a:moveTo>
                      <a:pt x="40954" y="1"/>
                    </a:moveTo>
                    <a:cubicBezTo>
                      <a:pt x="40519" y="1"/>
                      <a:pt x="40079" y="33"/>
                      <a:pt x="39637" y="100"/>
                    </a:cubicBezTo>
                    <a:cubicBezTo>
                      <a:pt x="34804" y="830"/>
                      <a:pt x="31521" y="5419"/>
                      <a:pt x="32220" y="10283"/>
                    </a:cubicBezTo>
                    <a:lnTo>
                      <a:pt x="32889" y="15055"/>
                    </a:lnTo>
                    <a:cubicBezTo>
                      <a:pt x="33253" y="17638"/>
                      <a:pt x="31460" y="20009"/>
                      <a:pt x="28876" y="20374"/>
                    </a:cubicBezTo>
                    <a:cubicBezTo>
                      <a:pt x="28164" y="20472"/>
                      <a:pt x="27572" y="20553"/>
                      <a:pt x="27035" y="20553"/>
                    </a:cubicBezTo>
                    <a:cubicBezTo>
                      <a:pt x="25235" y="20553"/>
                      <a:pt x="24054" y="19636"/>
                      <a:pt x="21034" y="15328"/>
                    </a:cubicBezTo>
                    <a:cubicBezTo>
                      <a:pt x="18598" y="11862"/>
                      <a:pt x="15466" y="10848"/>
                      <a:pt x="12905" y="10848"/>
                    </a:cubicBezTo>
                    <a:cubicBezTo>
                      <a:pt x="11536" y="10848"/>
                      <a:pt x="10331" y="11138"/>
                      <a:pt x="9484" y="11498"/>
                    </a:cubicBezTo>
                    <a:cubicBezTo>
                      <a:pt x="4499" y="13231"/>
                      <a:pt x="2767" y="16392"/>
                      <a:pt x="1824" y="20617"/>
                    </a:cubicBezTo>
                    <a:cubicBezTo>
                      <a:pt x="791" y="25146"/>
                      <a:pt x="61" y="36727"/>
                      <a:pt x="61" y="36727"/>
                    </a:cubicBezTo>
                    <a:cubicBezTo>
                      <a:pt x="1" y="37274"/>
                      <a:pt x="365" y="37791"/>
                      <a:pt x="912" y="37882"/>
                    </a:cubicBezTo>
                    <a:cubicBezTo>
                      <a:pt x="974" y="37893"/>
                      <a:pt x="1036" y="37898"/>
                      <a:pt x="1098" y="37898"/>
                    </a:cubicBezTo>
                    <a:cubicBezTo>
                      <a:pt x="1554" y="37898"/>
                      <a:pt x="1994" y="37611"/>
                      <a:pt x="2128" y="37183"/>
                    </a:cubicBezTo>
                    <a:lnTo>
                      <a:pt x="6688" y="21590"/>
                    </a:lnTo>
                    <a:cubicBezTo>
                      <a:pt x="7843" y="18672"/>
                      <a:pt x="9788" y="17091"/>
                      <a:pt x="11490" y="16362"/>
                    </a:cubicBezTo>
                    <a:cubicBezTo>
                      <a:pt x="11703" y="16279"/>
                      <a:pt x="12224" y="16109"/>
                      <a:pt x="12904" y="16109"/>
                    </a:cubicBezTo>
                    <a:cubicBezTo>
                      <a:pt x="13973" y="16109"/>
                      <a:pt x="15436" y="16529"/>
                      <a:pt x="16718" y="18368"/>
                    </a:cubicBezTo>
                    <a:cubicBezTo>
                      <a:pt x="20784" y="24130"/>
                      <a:pt x="23254" y="25819"/>
                      <a:pt x="26949" y="25819"/>
                    </a:cubicBezTo>
                    <a:cubicBezTo>
                      <a:pt x="27756" y="25819"/>
                      <a:pt x="28622" y="25738"/>
                      <a:pt x="29576" y="25602"/>
                    </a:cubicBezTo>
                    <a:cubicBezTo>
                      <a:pt x="35047" y="24812"/>
                      <a:pt x="38846" y="19766"/>
                      <a:pt x="38086" y="14325"/>
                    </a:cubicBezTo>
                    <a:lnTo>
                      <a:pt x="37418" y="9462"/>
                    </a:lnTo>
                    <a:cubicBezTo>
                      <a:pt x="37114" y="7517"/>
                      <a:pt x="38390" y="5693"/>
                      <a:pt x="40336" y="5328"/>
                    </a:cubicBezTo>
                    <a:cubicBezTo>
                      <a:pt x="40552" y="5288"/>
                      <a:pt x="40766" y="5268"/>
                      <a:pt x="40978" y="5268"/>
                    </a:cubicBezTo>
                    <a:cubicBezTo>
                      <a:pt x="42674" y="5268"/>
                      <a:pt x="44172" y="6520"/>
                      <a:pt x="44469" y="8276"/>
                    </a:cubicBezTo>
                    <a:cubicBezTo>
                      <a:pt x="44942" y="11166"/>
                      <a:pt x="47345" y="13319"/>
                      <a:pt x="50192" y="13319"/>
                    </a:cubicBezTo>
                    <a:cubicBezTo>
                      <a:pt x="50459" y="13319"/>
                      <a:pt x="50731" y="13300"/>
                      <a:pt x="51005" y="13261"/>
                    </a:cubicBezTo>
                    <a:lnTo>
                      <a:pt x="58907" y="12137"/>
                    </a:lnTo>
                    <a:lnTo>
                      <a:pt x="58178" y="6939"/>
                    </a:lnTo>
                    <a:lnTo>
                      <a:pt x="50275" y="8033"/>
                    </a:lnTo>
                    <a:cubicBezTo>
                      <a:pt x="50243" y="8040"/>
                      <a:pt x="50211" y="8044"/>
                      <a:pt x="50180" y="8044"/>
                    </a:cubicBezTo>
                    <a:cubicBezTo>
                      <a:pt x="49941" y="8044"/>
                      <a:pt x="49724" y="7849"/>
                      <a:pt x="49698" y="7608"/>
                    </a:cubicBezTo>
                    <a:cubicBezTo>
                      <a:pt x="49062" y="3190"/>
                      <a:pt x="45267" y="1"/>
                      <a:pt x="40954" y="1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91" name="Google Shape;591;p27"/>
          <p:cNvSpPr txBox="1"/>
          <p:nvPr/>
        </p:nvSpPr>
        <p:spPr>
          <a:xfrm>
            <a:off x="5221650" y="819025"/>
            <a:ext cx="2856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Gharials</a:t>
            </a:r>
            <a:endParaRPr sz="20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pic>
        <p:nvPicPr>
          <p:cNvPr id="592" name="Google Shape;5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100" y="1511138"/>
            <a:ext cx="430530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8"/>
          <p:cNvGrpSpPr/>
          <p:nvPr/>
        </p:nvGrpSpPr>
        <p:grpSpPr>
          <a:xfrm>
            <a:off x="4531424" y="1207622"/>
            <a:ext cx="5535349" cy="5822205"/>
            <a:chOff x="3937474" y="1194972"/>
            <a:chExt cx="5535349" cy="5822205"/>
          </a:xfrm>
        </p:grpSpPr>
        <p:sp>
          <p:nvSpPr>
            <p:cNvPr id="598" name="Google Shape;598;p28"/>
            <p:cNvSpPr/>
            <p:nvPr/>
          </p:nvSpPr>
          <p:spPr>
            <a:xfrm flipH="1" rot="446422">
              <a:off x="4586460" y="1784727"/>
              <a:ext cx="690497" cy="3697754"/>
            </a:xfrm>
            <a:custGeom>
              <a:rect b="b" l="l" r="r" t="t"/>
              <a:pathLst>
                <a:path extrusionOk="0" h="63909" w="11934">
                  <a:moveTo>
                    <a:pt x="9801" y="1"/>
                  </a:moveTo>
                  <a:lnTo>
                    <a:pt x="9486" y="7021"/>
                  </a:lnTo>
                  <a:cubicBezTo>
                    <a:pt x="9400" y="7959"/>
                    <a:pt x="7063" y="32517"/>
                    <a:pt x="6031" y="37200"/>
                  </a:cubicBezTo>
                  <a:cubicBezTo>
                    <a:pt x="5493" y="39632"/>
                    <a:pt x="4572" y="44366"/>
                    <a:pt x="3787" y="48477"/>
                  </a:cubicBezTo>
                  <a:cubicBezTo>
                    <a:pt x="3131" y="40954"/>
                    <a:pt x="2244" y="29967"/>
                    <a:pt x="2201" y="25608"/>
                  </a:cubicBezTo>
                  <a:cubicBezTo>
                    <a:pt x="2141" y="18699"/>
                    <a:pt x="2789" y="3097"/>
                    <a:pt x="2798" y="2935"/>
                  </a:cubicBezTo>
                  <a:lnTo>
                    <a:pt x="665" y="2850"/>
                  </a:lnTo>
                  <a:cubicBezTo>
                    <a:pt x="657" y="3003"/>
                    <a:pt x="0" y="18665"/>
                    <a:pt x="68" y="25625"/>
                  </a:cubicBezTo>
                  <a:cubicBezTo>
                    <a:pt x="128" y="32603"/>
                    <a:pt x="2252" y="55344"/>
                    <a:pt x="2346" y="56308"/>
                  </a:cubicBezTo>
                  <a:lnTo>
                    <a:pt x="3062" y="63908"/>
                  </a:lnTo>
                  <a:lnTo>
                    <a:pt x="4461" y="56402"/>
                  </a:lnTo>
                  <a:cubicBezTo>
                    <a:pt x="4487" y="56265"/>
                    <a:pt x="7054" y="42455"/>
                    <a:pt x="8121" y="37661"/>
                  </a:cubicBezTo>
                  <a:cubicBezTo>
                    <a:pt x="9196" y="32782"/>
                    <a:pt x="11516" y="8241"/>
                    <a:pt x="11610" y="7200"/>
                  </a:cubicBezTo>
                  <a:lnTo>
                    <a:pt x="11934" y="103"/>
                  </a:lnTo>
                  <a:lnTo>
                    <a:pt x="9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5103723" y="1469482"/>
              <a:ext cx="714914" cy="931045"/>
            </a:xfrm>
            <a:custGeom>
              <a:rect b="b" l="l" r="r" t="t"/>
              <a:pathLst>
                <a:path extrusionOk="0" h="18097" w="13896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3937474" y="1371925"/>
              <a:ext cx="1459359" cy="1270664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7478482" y="1957516"/>
              <a:ext cx="714052" cy="3478926"/>
            </a:xfrm>
            <a:custGeom>
              <a:rect b="b" l="l" r="r" t="t"/>
              <a:pathLst>
                <a:path extrusionOk="0" h="53323" w="10945">
                  <a:moveTo>
                    <a:pt x="8710" y="1"/>
                  </a:moveTo>
                  <a:cubicBezTo>
                    <a:pt x="8710" y="1"/>
                    <a:pt x="6360" y="16728"/>
                    <a:pt x="3515" y="16728"/>
                  </a:cubicBezTo>
                  <a:cubicBezTo>
                    <a:pt x="3512" y="16728"/>
                    <a:pt x="3509" y="16728"/>
                    <a:pt x="3506" y="16728"/>
                  </a:cubicBezTo>
                  <a:cubicBezTo>
                    <a:pt x="666" y="16694"/>
                    <a:pt x="2295" y="248"/>
                    <a:pt x="2295" y="248"/>
                  </a:cubicBezTo>
                  <a:lnTo>
                    <a:pt x="1101" y="9"/>
                  </a:lnTo>
                  <a:cubicBezTo>
                    <a:pt x="1101" y="9"/>
                    <a:pt x="0" y="13095"/>
                    <a:pt x="700" y="23595"/>
                  </a:cubicBezTo>
                  <a:cubicBezTo>
                    <a:pt x="1126" y="30078"/>
                    <a:pt x="1246" y="53322"/>
                    <a:pt x="1246" y="53322"/>
                  </a:cubicBezTo>
                  <a:lnTo>
                    <a:pt x="10945" y="53322"/>
                  </a:lnTo>
                  <a:cubicBezTo>
                    <a:pt x="10945" y="53322"/>
                    <a:pt x="6262" y="34855"/>
                    <a:pt x="6065" y="27203"/>
                  </a:cubicBezTo>
                  <a:cubicBezTo>
                    <a:pt x="5869" y="19552"/>
                    <a:pt x="8846" y="2850"/>
                    <a:pt x="8846" y="2850"/>
                  </a:cubicBezTo>
                  <a:lnTo>
                    <a:pt x="8710" y="1"/>
                  </a:ln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 flipH="1" rot="10800000">
              <a:off x="4454332" y="4447834"/>
              <a:ext cx="5018492" cy="948248"/>
            </a:xfrm>
            <a:custGeom>
              <a:rect b="b" l="l" r="r" t="t"/>
              <a:pathLst>
                <a:path extrusionOk="0" h="12812" w="67806">
                  <a:moveTo>
                    <a:pt x="13563" y="0"/>
                  </a:moveTo>
                  <a:cubicBezTo>
                    <a:pt x="13048" y="0"/>
                    <a:pt x="12534" y="4"/>
                    <a:pt x="12019" y="8"/>
                  </a:cubicBezTo>
                  <a:cubicBezTo>
                    <a:pt x="10501" y="17"/>
                    <a:pt x="8965" y="34"/>
                    <a:pt x="7472" y="324"/>
                  </a:cubicBezTo>
                  <a:cubicBezTo>
                    <a:pt x="5980" y="622"/>
                    <a:pt x="4572" y="1535"/>
                    <a:pt x="3199" y="2209"/>
                  </a:cubicBezTo>
                  <a:cubicBezTo>
                    <a:pt x="2167" y="2704"/>
                    <a:pt x="1254" y="3420"/>
                    <a:pt x="520" y="4307"/>
                  </a:cubicBezTo>
                  <a:cubicBezTo>
                    <a:pt x="256" y="4623"/>
                    <a:pt x="0" y="4998"/>
                    <a:pt x="26" y="5408"/>
                  </a:cubicBezTo>
                  <a:cubicBezTo>
                    <a:pt x="56" y="6030"/>
                    <a:pt x="713" y="6442"/>
                    <a:pt x="1344" y="6442"/>
                  </a:cubicBezTo>
                  <a:cubicBezTo>
                    <a:pt x="1423" y="6442"/>
                    <a:pt x="1501" y="6436"/>
                    <a:pt x="1578" y="6423"/>
                  </a:cubicBezTo>
                  <a:cubicBezTo>
                    <a:pt x="2261" y="6312"/>
                    <a:pt x="2824" y="5826"/>
                    <a:pt x="3344" y="5365"/>
                  </a:cubicBezTo>
                  <a:lnTo>
                    <a:pt x="3344" y="5365"/>
                  </a:lnTo>
                  <a:cubicBezTo>
                    <a:pt x="2858" y="5979"/>
                    <a:pt x="2354" y="6628"/>
                    <a:pt x="2218" y="7404"/>
                  </a:cubicBezTo>
                  <a:cubicBezTo>
                    <a:pt x="2073" y="8180"/>
                    <a:pt x="2431" y="9101"/>
                    <a:pt x="3182" y="9323"/>
                  </a:cubicBezTo>
                  <a:cubicBezTo>
                    <a:pt x="3298" y="9357"/>
                    <a:pt x="3417" y="9372"/>
                    <a:pt x="3536" y="9372"/>
                  </a:cubicBezTo>
                  <a:cubicBezTo>
                    <a:pt x="3960" y="9372"/>
                    <a:pt x="4387" y="9174"/>
                    <a:pt x="4700" y="8888"/>
                  </a:cubicBezTo>
                  <a:cubicBezTo>
                    <a:pt x="5110" y="8513"/>
                    <a:pt x="5383" y="8018"/>
                    <a:pt x="5647" y="7532"/>
                  </a:cubicBezTo>
                  <a:lnTo>
                    <a:pt x="5647" y="7532"/>
                  </a:lnTo>
                  <a:cubicBezTo>
                    <a:pt x="5442" y="8086"/>
                    <a:pt x="5229" y="8675"/>
                    <a:pt x="5297" y="9263"/>
                  </a:cubicBezTo>
                  <a:cubicBezTo>
                    <a:pt x="5374" y="9860"/>
                    <a:pt x="5818" y="10449"/>
                    <a:pt x="6415" y="10475"/>
                  </a:cubicBezTo>
                  <a:cubicBezTo>
                    <a:pt x="6429" y="10475"/>
                    <a:pt x="6443" y="10476"/>
                    <a:pt x="6457" y="10476"/>
                  </a:cubicBezTo>
                  <a:cubicBezTo>
                    <a:pt x="7009" y="10476"/>
                    <a:pt x="7462" y="9993"/>
                    <a:pt x="7711" y="9494"/>
                  </a:cubicBezTo>
                  <a:cubicBezTo>
                    <a:pt x="7959" y="8973"/>
                    <a:pt x="8087" y="8393"/>
                    <a:pt x="8411" y="7924"/>
                  </a:cubicBezTo>
                  <a:lnTo>
                    <a:pt x="8411" y="7924"/>
                  </a:lnTo>
                  <a:cubicBezTo>
                    <a:pt x="8334" y="9024"/>
                    <a:pt x="8658" y="10116"/>
                    <a:pt x="9332" y="10995"/>
                  </a:cubicBezTo>
                  <a:cubicBezTo>
                    <a:pt x="9552" y="11285"/>
                    <a:pt x="9883" y="11570"/>
                    <a:pt x="10229" y="11570"/>
                  </a:cubicBezTo>
                  <a:cubicBezTo>
                    <a:pt x="10299" y="11570"/>
                    <a:pt x="10370" y="11558"/>
                    <a:pt x="10441" y="11532"/>
                  </a:cubicBezTo>
                  <a:cubicBezTo>
                    <a:pt x="10748" y="11430"/>
                    <a:pt x="10901" y="11089"/>
                    <a:pt x="11012" y="10782"/>
                  </a:cubicBezTo>
                  <a:cubicBezTo>
                    <a:pt x="11337" y="9843"/>
                    <a:pt x="11499" y="8854"/>
                    <a:pt x="11473" y="7856"/>
                  </a:cubicBezTo>
                  <a:lnTo>
                    <a:pt x="11473" y="7856"/>
                  </a:lnTo>
                  <a:cubicBezTo>
                    <a:pt x="11712" y="8436"/>
                    <a:pt x="12010" y="9101"/>
                    <a:pt x="12462" y="9536"/>
                  </a:cubicBezTo>
                  <a:cubicBezTo>
                    <a:pt x="12775" y="9832"/>
                    <a:pt x="13206" y="10025"/>
                    <a:pt x="13622" y="10025"/>
                  </a:cubicBezTo>
                  <a:cubicBezTo>
                    <a:pt x="13818" y="10025"/>
                    <a:pt x="14010" y="9982"/>
                    <a:pt x="14186" y="9886"/>
                  </a:cubicBezTo>
                  <a:cubicBezTo>
                    <a:pt x="14621" y="9639"/>
                    <a:pt x="14842" y="9127"/>
                    <a:pt x="14859" y="8632"/>
                  </a:cubicBezTo>
                  <a:cubicBezTo>
                    <a:pt x="14885" y="8137"/>
                    <a:pt x="14749" y="7651"/>
                    <a:pt x="14604" y="7173"/>
                  </a:cubicBezTo>
                  <a:lnTo>
                    <a:pt x="14604" y="7173"/>
                  </a:lnTo>
                  <a:cubicBezTo>
                    <a:pt x="14876" y="7660"/>
                    <a:pt x="15226" y="8095"/>
                    <a:pt x="15636" y="8470"/>
                  </a:cubicBezTo>
                  <a:cubicBezTo>
                    <a:pt x="15876" y="8688"/>
                    <a:pt x="16170" y="8900"/>
                    <a:pt x="16488" y="8900"/>
                  </a:cubicBezTo>
                  <a:cubicBezTo>
                    <a:pt x="16531" y="8900"/>
                    <a:pt x="16573" y="8896"/>
                    <a:pt x="16617" y="8888"/>
                  </a:cubicBezTo>
                  <a:cubicBezTo>
                    <a:pt x="17018" y="8803"/>
                    <a:pt x="17248" y="8385"/>
                    <a:pt x="17359" y="7984"/>
                  </a:cubicBezTo>
                  <a:cubicBezTo>
                    <a:pt x="17615" y="7054"/>
                    <a:pt x="17495" y="6056"/>
                    <a:pt x="17035" y="5203"/>
                  </a:cubicBezTo>
                  <a:lnTo>
                    <a:pt x="17035" y="5203"/>
                  </a:lnTo>
                  <a:cubicBezTo>
                    <a:pt x="17495" y="5962"/>
                    <a:pt x="18229" y="6517"/>
                    <a:pt x="19022" y="6918"/>
                  </a:cubicBezTo>
                  <a:cubicBezTo>
                    <a:pt x="19212" y="7015"/>
                    <a:pt x="19423" y="7096"/>
                    <a:pt x="19628" y="7096"/>
                  </a:cubicBezTo>
                  <a:cubicBezTo>
                    <a:pt x="19709" y="7096"/>
                    <a:pt x="19789" y="7083"/>
                    <a:pt x="19867" y="7054"/>
                  </a:cubicBezTo>
                  <a:cubicBezTo>
                    <a:pt x="20174" y="6926"/>
                    <a:pt x="20319" y="6585"/>
                    <a:pt x="20387" y="6261"/>
                  </a:cubicBezTo>
                  <a:cubicBezTo>
                    <a:pt x="20454" y="5923"/>
                    <a:pt x="20463" y="5577"/>
                    <a:pt x="20422" y="5231"/>
                  </a:cubicBezTo>
                  <a:lnTo>
                    <a:pt x="20422" y="5231"/>
                  </a:lnTo>
                  <a:cubicBezTo>
                    <a:pt x="20653" y="5605"/>
                    <a:pt x="21045" y="5902"/>
                    <a:pt x="21479" y="5902"/>
                  </a:cubicBezTo>
                  <a:cubicBezTo>
                    <a:pt x="22042" y="5902"/>
                    <a:pt x="22468" y="5425"/>
                    <a:pt x="22681" y="4879"/>
                  </a:cubicBezTo>
                  <a:cubicBezTo>
                    <a:pt x="22954" y="5305"/>
                    <a:pt x="23321" y="5664"/>
                    <a:pt x="23748" y="5937"/>
                  </a:cubicBezTo>
                  <a:cubicBezTo>
                    <a:pt x="23995" y="6077"/>
                    <a:pt x="24275" y="6147"/>
                    <a:pt x="24557" y="6147"/>
                  </a:cubicBezTo>
                  <a:cubicBezTo>
                    <a:pt x="24703" y="6147"/>
                    <a:pt x="24850" y="6128"/>
                    <a:pt x="24993" y="6090"/>
                  </a:cubicBezTo>
                  <a:lnTo>
                    <a:pt x="24993" y="6090"/>
                  </a:lnTo>
                  <a:cubicBezTo>
                    <a:pt x="24865" y="6261"/>
                    <a:pt x="24788" y="6457"/>
                    <a:pt x="24754" y="6670"/>
                  </a:cubicBezTo>
                  <a:cubicBezTo>
                    <a:pt x="24669" y="7250"/>
                    <a:pt x="25019" y="7881"/>
                    <a:pt x="25565" y="8069"/>
                  </a:cubicBezTo>
                  <a:cubicBezTo>
                    <a:pt x="25677" y="8103"/>
                    <a:pt x="25791" y="8120"/>
                    <a:pt x="25905" y="8120"/>
                  </a:cubicBezTo>
                  <a:cubicBezTo>
                    <a:pt x="26299" y="8120"/>
                    <a:pt x="26679" y="7921"/>
                    <a:pt x="26904" y="7583"/>
                  </a:cubicBezTo>
                  <a:lnTo>
                    <a:pt x="26904" y="7583"/>
                  </a:lnTo>
                  <a:cubicBezTo>
                    <a:pt x="26708" y="8009"/>
                    <a:pt x="26529" y="8461"/>
                    <a:pt x="26529" y="8939"/>
                  </a:cubicBezTo>
                  <a:cubicBezTo>
                    <a:pt x="26529" y="9477"/>
                    <a:pt x="26819" y="10065"/>
                    <a:pt x="27339" y="10227"/>
                  </a:cubicBezTo>
                  <a:cubicBezTo>
                    <a:pt x="27434" y="10257"/>
                    <a:pt x="27530" y="10271"/>
                    <a:pt x="27626" y="10271"/>
                  </a:cubicBezTo>
                  <a:cubicBezTo>
                    <a:pt x="28048" y="10271"/>
                    <a:pt x="28464" y="10003"/>
                    <a:pt x="28721" y="9656"/>
                  </a:cubicBezTo>
                  <a:cubicBezTo>
                    <a:pt x="29045" y="9229"/>
                    <a:pt x="29156" y="8700"/>
                    <a:pt x="29267" y="8171"/>
                  </a:cubicBezTo>
                  <a:cubicBezTo>
                    <a:pt x="29267" y="8862"/>
                    <a:pt x="29668" y="9553"/>
                    <a:pt x="30299" y="9835"/>
                  </a:cubicBezTo>
                  <a:cubicBezTo>
                    <a:pt x="30492" y="9922"/>
                    <a:pt x="30704" y="9964"/>
                    <a:pt x="30917" y="9964"/>
                  </a:cubicBezTo>
                  <a:cubicBezTo>
                    <a:pt x="31392" y="9964"/>
                    <a:pt x="31870" y="9754"/>
                    <a:pt x="32141" y="9366"/>
                  </a:cubicBezTo>
                  <a:cubicBezTo>
                    <a:pt x="32465" y="8871"/>
                    <a:pt x="32431" y="8231"/>
                    <a:pt x="32056" y="7779"/>
                  </a:cubicBezTo>
                  <a:lnTo>
                    <a:pt x="32056" y="7779"/>
                  </a:lnTo>
                  <a:cubicBezTo>
                    <a:pt x="32261" y="7950"/>
                    <a:pt x="32483" y="8095"/>
                    <a:pt x="32730" y="8206"/>
                  </a:cubicBezTo>
                  <a:cubicBezTo>
                    <a:pt x="32890" y="8268"/>
                    <a:pt x="33069" y="8306"/>
                    <a:pt x="33244" y="8306"/>
                  </a:cubicBezTo>
                  <a:cubicBezTo>
                    <a:pt x="33452" y="8306"/>
                    <a:pt x="33656" y="8253"/>
                    <a:pt x="33822" y="8129"/>
                  </a:cubicBezTo>
                  <a:cubicBezTo>
                    <a:pt x="34274" y="7796"/>
                    <a:pt x="34274" y="7131"/>
                    <a:pt x="34137" y="6576"/>
                  </a:cubicBezTo>
                  <a:cubicBezTo>
                    <a:pt x="34726" y="6269"/>
                    <a:pt x="35118" y="5800"/>
                    <a:pt x="35519" y="5263"/>
                  </a:cubicBezTo>
                  <a:lnTo>
                    <a:pt x="35519" y="5263"/>
                  </a:lnTo>
                  <a:cubicBezTo>
                    <a:pt x="35076" y="6431"/>
                    <a:pt x="35442" y="7796"/>
                    <a:pt x="36304" y="8709"/>
                  </a:cubicBezTo>
                  <a:cubicBezTo>
                    <a:pt x="37490" y="7771"/>
                    <a:pt x="38274" y="6508"/>
                    <a:pt x="38505" y="5007"/>
                  </a:cubicBezTo>
                  <a:cubicBezTo>
                    <a:pt x="38530" y="6056"/>
                    <a:pt x="38991" y="7054"/>
                    <a:pt x="39784" y="7651"/>
                  </a:cubicBezTo>
                  <a:cubicBezTo>
                    <a:pt x="39648" y="8086"/>
                    <a:pt x="39588" y="8538"/>
                    <a:pt x="39597" y="8990"/>
                  </a:cubicBezTo>
                  <a:cubicBezTo>
                    <a:pt x="39606" y="8990"/>
                    <a:pt x="39616" y="8990"/>
                    <a:pt x="39625" y="8990"/>
                  </a:cubicBezTo>
                  <a:cubicBezTo>
                    <a:pt x="40766" y="8990"/>
                    <a:pt x="41872" y="8480"/>
                    <a:pt x="42684" y="7677"/>
                  </a:cubicBezTo>
                  <a:lnTo>
                    <a:pt x="42684" y="7677"/>
                  </a:lnTo>
                  <a:cubicBezTo>
                    <a:pt x="42352" y="8572"/>
                    <a:pt x="42343" y="9545"/>
                    <a:pt x="42667" y="10440"/>
                  </a:cubicBezTo>
                  <a:cubicBezTo>
                    <a:pt x="43691" y="10014"/>
                    <a:pt x="44570" y="9374"/>
                    <a:pt x="45141" y="8427"/>
                  </a:cubicBezTo>
                  <a:cubicBezTo>
                    <a:pt x="45465" y="9204"/>
                    <a:pt x="46071" y="9860"/>
                    <a:pt x="46898" y="10040"/>
                  </a:cubicBezTo>
                  <a:cubicBezTo>
                    <a:pt x="47129" y="9306"/>
                    <a:pt x="47214" y="8547"/>
                    <a:pt x="47154" y="7779"/>
                  </a:cubicBezTo>
                  <a:lnTo>
                    <a:pt x="47154" y="7779"/>
                  </a:lnTo>
                  <a:cubicBezTo>
                    <a:pt x="47333" y="8419"/>
                    <a:pt x="47965" y="8897"/>
                    <a:pt x="48604" y="9084"/>
                  </a:cubicBezTo>
                  <a:cubicBezTo>
                    <a:pt x="49189" y="8157"/>
                    <a:pt x="49389" y="7116"/>
                    <a:pt x="49261" y="6024"/>
                  </a:cubicBezTo>
                  <a:lnTo>
                    <a:pt x="49261" y="6024"/>
                  </a:lnTo>
                  <a:cubicBezTo>
                    <a:pt x="49374" y="6848"/>
                    <a:pt x="49870" y="7577"/>
                    <a:pt x="50600" y="7984"/>
                  </a:cubicBezTo>
                  <a:cubicBezTo>
                    <a:pt x="51087" y="7378"/>
                    <a:pt x="51411" y="6662"/>
                    <a:pt x="51556" y="5894"/>
                  </a:cubicBezTo>
                  <a:cubicBezTo>
                    <a:pt x="51590" y="6465"/>
                    <a:pt x="51650" y="7037"/>
                    <a:pt x="51743" y="7600"/>
                  </a:cubicBezTo>
                  <a:cubicBezTo>
                    <a:pt x="51146" y="8683"/>
                    <a:pt x="50762" y="9869"/>
                    <a:pt x="50617" y="11097"/>
                  </a:cubicBezTo>
                  <a:cubicBezTo>
                    <a:pt x="51479" y="10867"/>
                    <a:pt x="52298" y="10483"/>
                    <a:pt x="53031" y="9963"/>
                  </a:cubicBezTo>
                  <a:cubicBezTo>
                    <a:pt x="53125" y="10961"/>
                    <a:pt x="53424" y="11933"/>
                    <a:pt x="53919" y="12812"/>
                  </a:cubicBezTo>
                  <a:cubicBezTo>
                    <a:pt x="54499" y="12036"/>
                    <a:pt x="54934" y="11157"/>
                    <a:pt x="55190" y="10227"/>
                  </a:cubicBezTo>
                  <a:cubicBezTo>
                    <a:pt x="55608" y="11345"/>
                    <a:pt x="56529" y="12198"/>
                    <a:pt x="57629" y="12692"/>
                  </a:cubicBezTo>
                  <a:cubicBezTo>
                    <a:pt x="57902" y="11592"/>
                    <a:pt x="57885" y="10347"/>
                    <a:pt x="57655" y="9229"/>
                  </a:cubicBezTo>
                  <a:lnTo>
                    <a:pt x="57655" y="9229"/>
                  </a:lnTo>
                  <a:cubicBezTo>
                    <a:pt x="58431" y="9801"/>
                    <a:pt x="59335" y="10176"/>
                    <a:pt x="60248" y="10492"/>
                  </a:cubicBezTo>
                  <a:cubicBezTo>
                    <a:pt x="60282" y="9698"/>
                    <a:pt x="60111" y="8897"/>
                    <a:pt x="59745" y="8189"/>
                  </a:cubicBezTo>
                  <a:lnTo>
                    <a:pt x="59745" y="8189"/>
                  </a:lnTo>
                  <a:cubicBezTo>
                    <a:pt x="60111" y="8709"/>
                    <a:pt x="60529" y="9204"/>
                    <a:pt x="60990" y="9647"/>
                  </a:cubicBezTo>
                  <a:cubicBezTo>
                    <a:pt x="61544" y="10142"/>
                    <a:pt x="62218" y="10534"/>
                    <a:pt x="62952" y="10628"/>
                  </a:cubicBezTo>
                  <a:cubicBezTo>
                    <a:pt x="63225" y="9391"/>
                    <a:pt x="63242" y="8112"/>
                    <a:pt x="63003" y="6866"/>
                  </a:cubicBezTo>
                  <a:lnTo>
                    <a:pt x="63003" y="6866"/>
                  </a:lnTo>
                  <a:cubicBezTo>
                    <a:pt x="63336" y="7404"/>
                    <a:pt x="63720" y="7916"/>
                    <a:pt x="64163" y="8376"/>
                  </a:cubicBezTo>
                  <a:cubicBezTo>
                    <a:pt x="64590" y="8845"/>
                    <a:pt x="65136" y="9238"/>
                    <a:pt x="65767" y="9357"/>
                  </a:cubicBezTo>
                  <a:cubicBezTo>
                    <a:pt x="65724" y="8803"/>
                    <a:pt x="65639" y="8248"/>
                    <a:pt x="65511" y="7711"/>
                  </a:cubicBezTo>
                  <a:cubicBezTo>
                    <a:pt x="65409" y="7165"/>
                    <a:pt x="65178" y="6662"/>
                    <a:pt x="64846" y="6227"/>
                  </a:cubicBezTo>
                  <a:lnTo>
                    <a:pt x="64846" y="6227"/>
                  </a:lnTo>
                  <a:cubicBezTo>
                    <a:pt x="65451" y="6295"/>
                    <a:pt x="66014" y="6312"/>
                    <a:pt x="66620" y="6380"/>
                  </a:cubicBezTo>
                  <a:cubicBezTo>
                    <a:pt x="66743" y="6397"/>
                    <a:pt x="66869" y="6411"/>
                    <a:pt x="66992" y="6411"/>
                  </a:cubicBezTo>
                  <a:cubicBezTo>
                    <a:pt x="67123" y="6411"/>
                    <a:pt x="67251" y="6395"/>
                    <a:pt x="67370" y="6346"/>
                  </a:cubicBezTo>
                  <a:cubicBezTo>
                    <a:pt x="67601" y="6261"/>
                    <a:pt x="67806" y="6022"/>
                    <a:pt x="67754" y="5775"/>
                  </a:cubicBezTo>
                  <a:cubicBezTo>
                    <a:pt x="67652" y="5212"/>
                    <a:pt x="67771" y="4529"/>
                    <a:pt x="67652" y="3975"/>
                  </a:cubicBezTo>
                  <a:cubicBezTo>
                    <a:pt x="67533" y="3412"/>
                    <a:pt x="67225" y="2866"/>
                    <a:pt x="66722" y="2584"/>
                  </a:cubicBezTo>
                  <a:cubicBezTo>
                    <a:pt x="66362" y="2378"/>
                    <a:pt x="65940" y="2327"/>
                    <a:pt x="65521" y="2327"/>
                  </a:cubicBezTo>
                  <a:cubicBezTo>
                    <a:pt x="65403" y="2327"/>
                    <a:pt x="65286" y="2331"/>
                    <a:pt x="65170" y="2337"/>
                  </a:cubicBezTo>
                  <a:cubicBezTo>
                    <a:pt x="63711" y="2388"/>
                    <a:pt x="62261" y="2593"/>
                    <a:pt x="60836" y="2943"/>
                  </a:cubicBezTo>
                  <a:cubicBezTo>
                    <a:pt x="60751" y="2968"/>
                    <a:pt x="60657" y="2985"/>
                    <a:pt x="60563" y="3011"/>
                  </a:cubicBezTo>
                  <a:cubicBezTo>
                    <a:pt x="60094" y="2550"/>
                    <a:pt x="59395" y="2226"/>
                    <a:pt x="58781" y="2013"/>
                  </a:cubicBezTo>
                  <a:cubicBezTo>
                    <a:pt x="58186" y="1817"/>
                    <a:pt x="57549" y="1776"/>
                    <a:pt x="56915" y="1776"/>
                  </a:cubicBezTo>
                  <a:cubicBezTo>
                    <a:pt x="56749" y="1776"/>
                    <a:pt x="56583" y="1779"/>
                    <a:pt x="56418" y="1782"/>
                  </a:cubicBezTo>
                  <a:cubicBezTo>
                    <a:pt x="55573" y="1799"/>
                    <a:pt x="54720" y="1817"/>
                    <a:pt x="53893" y="1996"/>
                  </a:cubicBezTo>
                  <a:cubicBezTo>
                    <a:pt x="53287" y="2132"/>
                    <a:pt x="52707" y="2380"/>
                    <a:pt x="52187" y="2729"/>
                  </a:cubicBezTo>
                  <a:cubicBezTo>
                    <a:pt x="51368" y="2098"/>
                    <a:pt x="50447" y="1620"/>
                    <a:pt x="49457" y="1322"/>
                  </a:cubicBezTo>
                  <a:cubicBezTo>
                    <a:pt x="47376" y="682"/>
                    <a:pt x="45158" y="682"/>
                    <a:pt x="42975" y="682"/>
                  </a:cubicBezTo>
                  <a:lnTo>
                    <a:pt x="42548" y="682"/>
                  </a:lnTo>
                  <a:cubicBezTo>
                    <a:pt x="41235" y="474"/>
                    <a:pt x="39851" y="301"/>
                    <a:pt x="38519" y="301"/>
                  </a:cubicBezTo>
                  <a:cubicBezTo>
                    <a:pt x="36581" y="301"/>
                    <a:pt x="34752" y="667"/>
                    <a:pt x="33412" y="1825"/>
                  </a:cubicBezTo>
                  <a:cubicBezTo>
                    <a:pt x="32892" y="2277"/>
                    <a:pt x="32457" y="2815"/>
                    <a:pt x="32107" y="3412"/>
                  </a:cubicBezTo>
                  <a:cubicBezTo>
                    <a:pt x="31638" y="3002"/>
                    <a:pt x="31109" y="2670"/>
                    <a:pt x="30538" y="2422"/>
                  </a:cubicBezTo>
                  <a:cubicBezTo>
                    <a:pt x="29707" y="2055"/>
                    <a:pt x="28808" y="1868"/>
                    <a:pt x="27908" y="1868"/>
                  </a:cubicBezTo>
                  <a:cubicBezTo>
                    <a:pt x="27615" y="1868"/>
                    <a:pt x="27322" y="1888"/>
                    <a:pt x="27032" y="1927"/>
                  </a:cubicBezTo>
                  <a:cubicBezTo>
                    <a:pt x="26094" y="2072"/>
                    <a:pt x="25172" y="2328"/>
                    <a:pt x="24302" y="2704"/>
                  </a:cubicBezTo>
                  <a:cubicBezTo>
                    <a:pt x="23910" y="2866"/>
                    <a:pt x="23202" y="2917"/>
                    <a:pt x="22733" y="3130"/>
                  </a:cubicBezTo>
                  <a:cubicBezTo>
                    <a:pt x="22588" y="2533"/>
                    <a:pt x="22281" y="1979"/>
                    <a:pt x="21837" y="1552"/>
                  </a:cubicBezTo>
                  <a:cubicBezTo>
                    <a:pt x="20975" y="725"/>
                    <a:pt x="19730" y="435"/>
                    <a:pt x="18544" y="264"/>
                  </a:cubicBezTo>
                  <a:cubicBezTo>
                    <a:pt x="16895" y="42"/>
                    <a:pt x="15231" y="0"/>
                    <a:pt x="13563" y="0"/>
                  </a:cubicBezTo>
                  <a:close/>
                </a:path>
              </a:pathLst>
            </a:custGeom>
            <a:solidFill>
              <a:srgbClr val="E9E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8"/>
            <p:cNvSpPr/>
            <p:nvPr/>
          </p:nvSpPr>
          <p:spPr>
            <a:xfrm flipH="1">
              <a:off x="7022403" y="1317969"/>
              <a:ext cx="870168" cy="1133279"/>
            </a:xfrm>
            <a:custGeom>
              <a:rect b="b" l="l" r="r" t="t"/>
              <a:pathLst>
                <a:path extrusionOk="0" h="18097" w="13896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 flipH="1">
              <a:off x="7521171" y="1194972"/>
              <a:ext cx="1442827" cy="1256270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6804387" y="2883125"/>
              <a:ext cx="2062227" cy="2376731"/>
            </a:xfrm>
            <a:custGeom>
              <a:rect b="b" l="l" r="r" t="t"/>
              <a:pathLst>
                <a:path extrusionOk="0" h="23408" w="20311">
                  <a:moveTo>
                    <a:pt x="12233" y="7268"/>
                  </a:moveTo>
                  <a:lnTo>
                    <a:pt x="12233" y="7268"/>
                  </a:lnTo>
                  <a:cubicBezTo>
                    <a:pt x="12139" y="7371"/>
                    <a:pt x="12054" y="7482"/>
                    <a:pt x="11968" y="7592"/>
                  </a:cubicBezTo>
                  <a:lnTo>
                    <a:pt x="11184" y="7277"/>
                  </a:lnTo>
                  <a:lnTo>
                    <a:pt x="12233" y="7268"/>
                  </a:lnTo>
                  <a:close/>
                  <a:moveTo>
                    <a:pt x="4658" y="1"/>
                  </a:moveTo>
                  <a:lnTo>
                    <a:pt x="5562" y="2125"/>
                  </a:lnTo>
                  <a:cubicBezTo>
                    <a:pt x="5562" y="2125"/>
                    <a:pt x="5572" y="2125"/>
                    <a:pt x="5589" y="2125"/>
                  </a:cubicBezTo>
                  <a:cubicBezTo>
                    <a:pt x="5804" y="2125"/>
                    <a:pt x="7268" y="2139"/>
                    <a:pt x="7584" y="2534"/>
                  </a:cubicBezTo>
                  <a:lnTo>
                    <a:pt x="5852" y="2850"/>
                  </a:lnTo>
                  <a:cubicBezTo>
                    <a:pt x="5852" y="2850"/>
                    <a:pt x="6833" y="4598"/>
                    <a:pt x="7081" y="5008"/>
                  </a:cubicBezTo>
                  <a:cubicBezTo>
                    <a:pt x="7081" y="5008"/>
                    <a:pt x="7402" y="4982"/>
                    <a:pt x="7730" y="4982"/>
                  </a:cubicBezTo>
                  <a:cubicBezTo>
                    <a:pt x="7992" y="4982"/>
                    <a:pt x="8259" y="4998"/>
                    <a:pt x="8369" y="5059"/>
                  </a:cubicBezTo>
                  <a:lnTo>
                    <a:pt x="7303" y="5477"/>
                  </a:lnTo>
                  <a:cubicBezTo>
                    <a:pt x="7303" y="5477"/>
                    <a:pt x="8232" y="6808"/>
                    <a:pt x="8446" y="7268"/>
                  </a:cubicBezTo>
                  <a:lnTo>
                    <a:pt x="9529" y="7268"/>
                  </a:lnTo>
                  <a:lnTo>
                    <a:pt x="8642" y="7635"/>
                  </a:lnTo>
                  <a:lnTo>
                    <a:pt x="9486" y="8863"/>
                  </a:lnTo>
                  <a:cubicBezTo>
                    <a:pt x="8403" y="7371"/>
                    <a:pt x="6381" y="5110"/>
                    <a:pt x="3583" y="4163"/>
                  </a:cubicBezTo>
                  <a:cubicBezTo>
                    <a:pt x="3361" y="4050"/>
                    <a:pt x="3090" y="4004"/>
                    <a:pt x="2799" y="4004"/>
                  </a:cubicBezTo>
                  <a:cubicBezTo>
                    <a:pt x="1583" y="4004"/>
                    <a:pt x="1" y="4803"/>
                    <a:pt x="1" y="4803"/>
                  </a:cubicBezTo>
                  <a:lnTo>
                    <a:pt x="1912" y="6100"/>
                  </a:lnTo>
                  <a:cubicBezTo>
                    <a:pt x="1912" y="6100"/>
                    <a:pt x="3081" y="5335"/>
                    <a:pt x="3682" y="5335"/>
                  </a:cubicBezTo>
                  <a:cubicBezTo>
                    <a:pt x="3740" y="5335"/>
                    <a:pt x="3793" y="5342"/>
                    <a:pt x="3839" y="5358"/>
                  </a:cubicBezTo>
                  <a:lnTo>
                    <a:pt x="2543" y="6552"/>
                  </a:lnTo>
                  <a:cubicBezTo>
                    <a:pt x="2543" y="6552"/>
                    <a:pt x="4326" y="7499"/>
                    <a:pt x="4752" y="7712"/>
                  </a:cubicBezTo>
                  <a:cubicBezTo>
                    <a:pt x="4752" y="7712"/>
                    <a:pt x="5579" y="7081"/>
                    <a:pt x="5869" y="7055"/>
                  </a:cubicBezTo>
                  <a:lnTo>
                    <a:pt x="5869" y="7055"/>
                  </a:lnTo>
                  <a:lnTo>
                    <a:pt x="5196" y="7976"/>
                  </a:lnTo>
                  <a:cubicBezTo>
                    <a:pt x="5196" y="7976"/>
                    <a:pt x="6705" y="8599"/>
                    <a:pt x="7123" y="8863"/>
                  </a:cubicBezTo>
                  <a:lnTo>
                    <a:pt x="8036" y="8283"/>
                  </a:lnTo>
                  <a:lnTo>
                    <a:pt x="8036" y="8283"/>
                  </a:lnTo>
                  <a:lnTo>
                    <a:pt x="7490" y="9068"/>
                  </a:lnTo>
                  <a:lnTo>
                    <a:pt x="8949" y="9682"/>
                  </a:lnTo>
                  <a:lnTo>
                    <a:pt x="8949" y="14348"/>
                  </a:lnTo>
                  <a:cubicBezTo>
                    <a:pt x="8949" y="15560"/>
                    <a:pt x="9665" y="16600"/>
                    <a:pt x="9665" y="16600"/>
                  </a:cubicBezTo>
                  <a:lnTo>
                    <a:pt x="9665" y="23407"/>
                  </a:lnTo>
                  <a:lnTo>
                    <a:pt x="10697" y="23407"/>
                  </a:lnTo>
                  <a:lnTo>
                    <a:pt x="10697" y="16498"/>
                  </a:lnTo>
                  <a:cubicBezTo>
                    <a:pt x="11141" y="15952"/>
                    <a:pt x="11448" y="15312"/>
                    <a:pt x="11602" y="14638"/>
                  </a:cubicBezTo>
                  <a:cubicBezTo>
                    <a:pt x="11815" y="13555"/>
                    <a:pt x="11371" y="9785"/>
                    <a:pt x="11371" y="9785"/>
                  </a:cubicBezTo>
                  <a:lnTo>
                    <a:pt x="13052" y="8974"/>
                  </a:lnTo>
                  <a:lnTo>
                    <a:pt x="12463" y="8215"/>
                  </a:lnTo>
                  <a:lnTo>
                    <a:pt x="12463" y="8215"/>
                  </a:lnTo>
                  <a:lnTo>
                    <a:pt x="13410" y="8744"/>
                  </a:lnTo>
                  <a:cubicBezTo>
                    <a:pt x="13811" y="8454"/>
                    <a:pt x="15287" y="7755"/>
                    <a:pt x="15287" y="7755"/>
                  </a:cubicBezTo>
                  <a:lnTo>
                    <a:pt x="14570" y="6867"/>
                  </a:lnTo>
                  <a:lnTo>
                    <a:pt x="14570" y="6867"/>
                  </a:lnTo>
                  <a:cubicBezTo>
                    <a:pt x="14860" y="6876"/>
                    <a:pt x="15713" y="7465"/>
                    <a:pt x="15713" y="7465"/>
                  </a:cubicBezTo>
                  <a:cubicBezTo>
                    <a:pt x="16131" y="7234"/>
                    <a:pt x="17863" y="6202"/>
                    <a:pt x="17863" y="6202"/>
                  </a:cubicBezTo>
                  <a:lnTo>
                    <a:pt x="16506" y="5068"/>
                  </a:lnTo>
                  <a:cubicBezTo>
                    <a:pt x="16560" y="5047"/>
                    <a:pt x="16623" y="5038"/>
                    <a:pt x="16694" y="5038"/>
                  </a:cubicBezTo>
                  <a:cubicBezTo>
                    <a:pt x="17304" y="5038"/>
                    <a:pt x="18468" y="5716"/>
                    <a:pt x="18468" y="5716"/>
                  </a:cubicBezTo>
                  <a:lnTo>
                    <a:pt x="20311" y="4325"/>
                  </a:lnTo>
                  <a:cubicBezTo>
                    <a:pt x="20311" y="4325"/>
                    <a:pt x="18825" y="3669"/>
                    <a:pt x="17633" y="3669"/>
                  </a:cubicBezTo>
                  <a:cubicBezTo>
                    <a:pt x="17282" y="3669"/>
                    <a:pt x="16957" y="3726"/>
                    <a:pt x="16703" y="3873"/>
                  </a:cubicBezTo>
                  <a:cubicBezTo>
                    <a:pt x="14852" y="4607"/>
                    <a:pt x="13376" y="5921"/>
                    <a:pt x="12310" y="7183"/>
                  </a:cubicBezTo>
                  <a:cubicBezTo>
                    <a:pt x="12583" y="6663"/>
                    <a:pt x="13401" y="5477"/>
                    <a:pt x="13401" y="5477"/>
                  </a:cubicBezTo>
                  <a:lnTo>
                    <a:pt x="12335" y="5059"/>
                  </a:lnTo>
                  <a:cubicBezTo>
                    <a:pt x="12449" y="4998"/>
                    <a:pt x="12718" y="4982"/>
                    <a:pt x="12981" y="4982"/>
                  </a:cubicBezTo>
                  <a:cubicBezTo>
                    <a:pt x="13311" y="4982"/>
                    <a:pt x="13632" y="5008"/>
                    <a:pt x="13632" y="5008"/>
                  </a:cubicBezTo>
                  <a:cubicBezTo>
                    <a:pt x="13871" y="4598"/>
                    <a:pt x="14860" y="2850"/>
                    <a:pt x="14860" y="2850"/>
                  </a:cubicBezTo>
                  <a:lnTo>
                    <a:pt x="13120" y="2534"/>
                  </a:lnTo>
                  <a:cubicBezTo>
                    <a:pt x="13444" y="2139"/>
                    <a:pt x="14909" y="2125"/>
                    <a:pt x="15124" y="2125"/>
                  </a:cubicBezTo>
                  <a:cubicBezTo>
                    <a:pt x="15141" y="2125"/>
                    <a:pt x="15150" y="2125"/>
                    <a:pt x="15150" y="2125"/>
                  </a:cubicBezTo>
                  <a:lnTo>
                    <a:pt x="16054" y="1"/>
                  </a:lnTo>
                  <a:lnTo>
                    <a:pt x="16054" y="1"/>
                  </a:lnTo>
                  <a:cubicBezTo>
                    <a:pt x="16054" y="1"/>
                    <a:pt x="13350" y="282"/>
                    <a:pt x="12702" y="1400"/>
                  </a:cubicBezTo>
                  <a:cubicBezTo>
                    <a:pt x="11141" y="3362"/>
                    <a:pt x="10552" y="5801"/>
                    <a:pt x="10356" y="7627"/>
                  </a:cubicBezTo>
                  <a:cubicBezTo>
                    <a:pt x="10152" y="5801"/>
                    <a:pt x="9572" y="3362"/>
                    <a:pt x="8011" y="1400"/>
                  </a:cubicBezTo>
                  <a:cubicBezTo>
                    <a:pt x="7362" y="282"/>
                    <a:pt x="4658" y="1"/>
                    <a:pt x="4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8"/>
            <p:cNvSpPr/>
            <p:nvPr/>
          </p:nvSpPr>
          <p:spPr>
            <a:xfrm rot="-616215">
              <a:off x="5819115" y="1483590"/>
              <a:ext cx="1237077" cy="1077138"/>
            </a:xfrm>
            <a:custGeom>
              <a:rect b="b" l="l" r="r" t="t"/>
              <a:pathLst>
                <a:path extrusionOk="0" h="20061" w="23041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7" name="Google Shape;607;p28"/>
            <p:cNvGrpSpPr/>
            <p:nvPr/>
          </p:nvGrpSpPr>
          <p:grpSpPr>
            <a:xfrm flipH="1">
              <a:off x="4042595" y="1533884"/>
              <a:ext cx="3612879" cy="5483293"/>
              <a:chOff x="59525" y="470860"/>
              <a:chExt cx="4995684" cy="7581987"/>
            </a:xfrm>
          </p:grpSpPr>
          <p:sp>
            <p:nvSpPr>
              <p:cNvPr id="608" name="Google Shape;608;p28"/>
              <p:cNvSpPr/>
              <p:nvPr/>
            </p:nvSpPr>
            <p:spPr>
              <a:xfrm>
                <a:off x="59525" y="470860"/>
                <a:ext cx="4826029" cy="7581987"/>
              </a:xfrm>
              <a:custGeom>
                <a:rect b="b" l="l" r="r" t="t"/>
                <a:pathLst>
                  <a:path extrusionOk="0" h="188818" w="120185">
                    <a:moveTo>
                      <a:pt x="37265" y="0"/>
                    </a:moveTo>
                    <a:lnTo>
                      <a:pt x="36840" y="304"/>
                    </a:lnTo>
                    <a:cubicBezTo>
                      <a:pt x="39272" y="2037"/>
                      <a:pt x="42038" y="6687"/>
                      <a:pt x="41946" y="8906"/>
                    </a:cubicBezTo>
                    <a:cubicBezTo>
                      <a:pt x="41896" y="9819"/>
                      <a:pt x="41127" y="10477"/>
                      <a:pt x="40273" y="10477"/>
                    </a:cubicBezTo>
                    <a:cubicBezTo>
                      <a:pt x="40103" y="10477"/>
                      <a:pt x="39930" y="10451"/>
                      <a:pt x="39758" y="10396"/>
                    </a:cubicBezTo>
                    <a:cubicBezTo>
                      <a:pt x="36293" y="9271"/>
                      <a:pt x="32341" y="6171"/>
                      <a:pt x="29940" y="4073"/>
                    </a:cubicBezTo>
                    <a:lnTo>
                      <a:pt x="29393" y="4651"/>
                    </a:lnTo>
                    <a:cubicBezTo>
                      <a:pt x="31946" y="7326"/>
                      <a:pt x="36141" y="10791"/>
                      <a:pt x="40001" y="11855"/>
                    </a:cubicBezTo>
                    <a:cubicBezTo>
                      <a:pt x="40913" y="12098"/>
                      <a:pt x="41399" y="13040"/>
                      <a:pt x="41156" y="13922"/>
                    </a:cubicBezTo>
                    <a:cubicBezTo>
                      <a:pt x="38876" y="21946"/>
                      <a:pt x="32493" y="24438"/>
                      <a:pt x="29910" y="29515"/>
                    </a:cubicBezTo>
                    <a:cubicBezTo>
                      <a:pt x="28785" y="31581"/>
                      <a:pt x="27296" y="36657"/>
                      <a:pt x="27478" y="41095"/>
                    </a:cubicBezTo>
                    <a:cubicBezTo>
                      <a:pt x="27630" y="45168"/>
                      <a:pt x="30882" y="57387"/>
                      <a:pt x="29788" y="58816"/>
                    </a:cubicBezTo>
                    <a:cubicBezTo>
                      <a:pt x="29380" y="59360"/>
                      <a:pt x="28930" y="59605"/>
                      <a:pt x="28447" y="59605"/>
                    </a:cubicBezTo>
                    <a:cubicBezTo>
                      <a:pt x="25159" y="59605"/>
                      <a:pt x="20349" y="48235"/>
                      <a:pt x="16718" y="42828"/>
                    </a:cubicBezTo>
                    <a:cubicBezTo>
                      <a:pt x="13922" y="38694"/>
                      <a:pt x="14256" y="35898"/>
                      <a:pt x="7690" y="30092"/>
                    </a:cubicBezTo>
                    <a:cubicBezTo>
                      <a:pt x="5836" y="28420"/>
                      <a:pt x="3374" y="26597"/>
                      <a:pt x="1095" y="25593"/>
                    </a:cubicBezTo>
                    <a:lnTo>
                      <a:pt x="730" y="25958"/>
                    </a:lnTo>
                    <a:cubicBezTo>
                      <a:pt x="2341" y="30062"/>
                      <a:pt x="6687" y="36171"/>
                      <a:pt x="9484" y="38755"/>
                    </a:cubicBezTo>
                    <a:cubicBezTo>
                      <a:pt x="13040" y="42007"/>
                      <a:pt x="15988" y="42919"/>
                      <a:pt x="19454" y="50396"/>
                    </a:cubicBezTo>
                    <a:cubicBezTo>
                      <a:pt x="20335" y="52402"/>
                      <a:pt x="21186" y="54196"/>
                      <a:pt x="22007" y="55867"/>
                    </a:cubicBezTo>
                    <a:cubicBezTo>
                      <a:pt x="26900" y="66141"/>
                      <a:pt x="27873" y="77874"/>
                      <a:pt x="24682" y="88816"/>
                    </a:cubicBezTo>
                    <a:cubicBezTo>
                      <a:pt x="23162" y="93740"/>
                      <a:pt x="20517" y="98908"/>
                      <a:pt x="18754" y="110306"/>
                    </a:cubicBezTo>
                    <a:cubicBezTo>
                      <a:pt x="15168" y="132829"/>
                      <a:pt x="0" y="166416"/>
                      <a:pt x="13587" y="185869"/>
                    </a:cubicBezTo>
                    <a:cubicBezTo>
                      <a:pt x="15025" y="187883"/>
                      <a:pt x="19508" y="188818"/>
                      <a:pt x="24342" y="188818"/>
                    </a:cubicBezTo>
                    <a:cubicBezTo>
                      <a:pt x="29214" y="188818"/>
                      <a:pt x="34442" y="187867"/>
                      <a:pt x="37265" y="186113"/>
                    </a:cubicBezTo>
                    <a:lnTo>
                      <a:pt x="37539" y="185626"/>
                    </a:lnTo>
                    <a:cubicBezTo>
                      <a:pt x="15077" y="169547"/>
                      <a:pt x="26566" y="137115"/>
                      <a:pt x="29727" y="108969"/>
                    </a:cubicBezTo>
                    <a:cubicBezTo>
                      <a:pt x="30974" y="97509"/>
                      <a:pt x="34256" y="94956"/>
                      <a:pt x="34591" y="91795"/>
                    </a:cubicBezTo>
                    <a:cubicBezTo>
                      <a:pt x="34591" y="91704"/>
                      <a:pt x="32098" y="76050"/>
                      <a:pt x="55199" y="53953"/>
                    </a:cubicBezTo>
                    <a:cubicBezTo>
                      <a:pt x="59782" y="49931"/>
                      <a:pt x="67684" y="49057"/>
                      <a:pt x="75804" y="49057"/>
                    </a:cubicBezTo>
                    <a:cubicBezTo>
                      <a:pt x="82039" y="49057"/>
                      <a:pt x="88403" y="49572"/>
                      <a:pt x="93490" y="49572"/>
                    </a:cubicBezTo>
                    <a:cubicBezTo>
                      <a:pt x="96848" y="49572"/>
                      <a:pt x="99650" y="49348"/>
                      <a:pt x="101492" y="48603"/>
                    </a:cubicBezTo>
                    <a:cubicBezTo>
                      <a:pt x="109790" y="44834"/>
                      <a:pt x="117145" y="30214"/>
                      <a:pt x="120185" y="21642"/>
                    </a:cubicBezTo>
                    <a:lnTo>
                      <a:pt x="119699" y="21429"/>
                    </a:lnTo>
                    <a:cubicBezTo>
                      <a:pt x="115565" y="28025"/>
                      <a:pt x="108695" y="38542"/>
                      <a:pt x="102434" y="43132"/>
                    </a:cubicBezTo>
                    <a:cubicBezTo>
                      <a:pt x="100292" y="44633"/>
                      <a:pt x="99110" y="45031"/>
                      <a:pt x="96795" y="45031"/>
                    </a:cubicBezTo>
                    <a:cubicBezTo>
                      <a:pt x="95266" y="45031"/>
                      <a:pt x="93243" y="44857"/>
                      <a:pt x="90124" y="44712"/>
                    </a:cubicBezTo>
                    <a:cubicBezTo>
                      <a:pt x="87603" y="44553"/>
                      <a:pt x="85073" y="44469"/>
                      <a:pt x="82544" y="44469"/>
                    </a:cubicBezTo>
                    <a:cubicBezTo>
                      <a:pt x="80255" y="44469"/>
                      <a:pt x="77967" y="44538"/>
                      <a:pt x="75686" y="44682"/>
                    </a:cubicBezTo>
                    <a:cubicBezTo>
                      <a:pt x="58390" y="45928"/>
                      <a:pt x="54044" y="52372"/>
                      <a:pt x="53710" y="52524"/>
                    </a:cubicBezTo>
                    <a:cubicBezTo>
                      <a:pt x="53071" y="53223"/>
                      <a:pt x="46870" y="60214"/>
                      <a:pt x="40943" y="66719"/>
                    </a:cubicBezTo>
                    <a:cubicBezTo>
                      <a:pt x="40404" y="67321"/>
                      <a:pt x="39824" y="67560"/>
                      <a:pt x="39246" y="67560"/>
                    </a:cubicBezTo>
                    <a:cubicBezTo>
                      <a:pt x="38715" y="67560"/>
                      <a:pt x="38186" y="67359"/>
                      <a:pt x="37691" y="67053"/>
                    </a:cubicBezTo>
                    <a:cubicBezTo>
                      <a:pt x="35928" y="65959"/>
                      <a:pt x="35016" y="63892"/>
                      <a:pt x="35411" y="61855"/>
                    </a:cubicBezTo>
                    <a:cubicBezTo>
                      <a:pt x="37934" y="47266"/>
                      <a:pt x="48725" y="35533"/>
                      <a:pt x="72433" y="22280"/>
                    </a:cubicBezTo>
                    <a:cubicBezTo>
                      <a:pt x="80032" y="18055"/>
                      <a:pt x="80488" y="12979"/>
                      <a:pt x="82433" y="7508"/>
                    </a:cubicBezTo>
                    <a:lnTo>
                      <a:pt x="82008" y="7204"/>
                    </a:lnTo>
                    <a:cubicBezTo>
                      <a:pt x="80367" y="8420"/>
                      <a:pt x="75594" y="17144"/>
                      <a:pt x="72069" y="20213"/>
                    </a:cubicBezTo>
                    <a:cubicBezTo>
                      <a:pt x="68208" y="23739"/>
                      <a:pt x="60305" y="25624"/>
                      <a:pt x="55928" y="27752"/>
                    </a:cubicBezTo>
                    <a:lnTo>
                      <a:pt x="55351" y="28025"/>
                    </a:lnTo>
                    <a:cubicBezTo>
                      <a:pt x="42988" y="32020"/>
                      <a:pt x="40333" y="46495"/>
                      <a:pt x="34015" y="46495"/>
                    </a:cubicBezTo>
                    <a:cubicBezTo>
                      <a:pt x="33699" y="46495"/>
                      <a:pt x="33375" y="46459"/>
                      <a:pt x="33040" y="46384"/>
                    </a:cubicBezTo>
                    <a:cubicBezTo>
                      <a:pt x="27660" y="45199"/>
                      <a:pt x="32949" y="28846"/>
                      <a:pt x="36202" y="24347"/>
                    </a:cubicBezTo>
                    <a:cubicBezTo>
                      <a:pt x="38512" y="20852"/>
                      <a:pt x="42159" y="17782"/>
                      <a:pt x="42980" y="13162"/>
                    </a:cubicBezTo>
                    <a:cubicBezTo>
                      <a:pt x="43071" y="12554"/>
                      <a:pt x="43527" y="12067"/>
                      <a:pt x="44104" y="11885"/>
                    </a:cubicBezTo>
                    <a:cubicBezTo>
                      <a:pt x="47630" y="10821"/>
                      <a:pt x="50396" y="7113"/>
                      <a:pt x="51886" y="3709"/>
                    </a:cubicBezTo>
                    <a:lnTo>
                      <a:pt x="51217" y="3405"/>
                    </a:lnTo>
                    <a:cubicBezTo>
                      <a:pt x="49880" y="5715"/>
                      <a:pt x="47782" y="8481"/>
                      <a:pt x="45351" y="9909"/>
                    </a:cubicBezTo>
                    <a:cubicBezTo>
                      <a:pt x="45082" y="10064"/>
                      <a:pt x="44794" y="10136"/>
                      <a:pt x="44511" y="10136"/>
                    </a:cubicBezTo>
                    <a:cubicBezTo>
                      <a:pt x="43740" y="10136"/>
                      <a:pt x="43014" y="9600"/>
                      <a:pt x="42858" y="8754"/>
                    </a:cubicBezTo>
                    <a:cubicBezTo>
                      <a:pt x="42159" y="5289"/>
                      <a:pt x="40062" y="1703"/>
                      <a:pt x="37265" y="0"/>
                    </a:cubicBez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8"/>
              <p:cNvSpPr/>
              <p:nvPr/>
            </p:nvSpPr>
            <p:spPr>
              <a:xfrm>
                <a:off x="4773564" y="1752933"/>
                <a:ext cx="277277" cy="42388"/>
              </a:xfrm>
              <a:custGeom>
                <a:rect b="b" l="l" r="r" t="t"/>
                <a:pathLst>
                  <a:path extrusionOk="0" fill="none" h="883" w="5776">
                    <a:moveTo>
                      <a:pt x="1" y="396"/>
                    </a:moveTo>
                    <a:cubicBezTo>
                      <a:pt x="1946" y="669"/>
                      <a:pt x="4469" y="882"/>
                      <a:pt x="5776" y="1"/>
                    </a:cubicBezTo>
                  </a:path>
                </a:pathLst>
              </a:custGeom>
              <a:noFill/>
              <a:ln cap="flat" cmpd="sng" w="7600">
                <a:solidFill>
                  <a:srgbClr val="FA2F2F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8"/>
              <p:cNvSpPr/>
              <p:nvPr/>
            </p:nvSpPr>
            <p:spPr>
              <a:xfrm>
                <a:off x="4172413" y="1539220"/>
                <a:ext cx="871147" cy="423164"/>
              </a:xfrm>
              <a:custGeom>
                <a:rect b="b" l="l" r="r" t="t"/>
                <a:pathLst>
                  <a:path extrusionOk="0" h="8815" w="18147">
                    <a:moveTo>
                      <a:pt x="16100" y="0"/>
                    </a:moveTo>
                    <a:cubicBezTo>
                      <a:pt x="15196" y="0"/>
                      <a:pt x="14128" y="1309"/>
                      <a:pt x="13001" y="1309"/>
                    </a:cubicBezTo>
                    <a:cubicBezTo>
                      <a:pt x="12763" y="1309"/>
                      <a:pt x="12523" y="1251"/>
                      <a:pt x="12280" y="1109"/>
                    </a:cubicBezTo>
                    <a:cubicBezTo>
                      <a:pt x="11378" y="583"/>
                      <a:pt x="10511" y="266"/>
                      <a:pt x="9642" y="266"/>
                    </a:cubicBezTo>
                    <a:cubicBezTo>
                      <a:pt x="9106" y="266"/>
                      <a:pt x="8570" y="387"/>
                      <a:pt x="8025" y="653"/>
                    </a:cubicBezTo>
                    <a:cubicBezTo>
                      <a:pt x="6596" y="1352"/>
                      <a:pt x="6627" y="3419"/>
                      <a:pt x="1156" y="4362"/>
                    </a:cubicBezTo>
                    <a:cubicBezTo>
                      <a:pt x="1" y="4544"/>
                      <a:pt x="4013" y="7280"/>
                      <a:pt x="5533" y="7979"/>
                    </a:cubicBezTo>
                    <a:cubicBezTo>
                      <a:pt x="6877" y="8581"/>
                      <a:pt x="8000" y="8815"/>
                      <a:pt x="8932" y="8815"/>
                    </a:cubicBezTo>
                    <a:cubicBezTo>
                      <a:pt x="11245" y="8815"/>
                      <a:pt x="12377" y="7373"/>
                      <a:pt x="12767" y="6550"/>
                    </a:cubicBezTo>
                    <a:cubicBezTo>
                      <a:pt x="13162" y="5699"/>
                      <a:pt x="15046" y="6185"/>
                      <a:pt x="14986" y="5760"/>
                    </a:cubicBezTo>
                    <a:cubicBezTo>
                      <a:pt x="14931" y="5267"/>
                      <a:pt x="14778" y="5021"/>
                      <a:pt x="13352" y="5021"/>
                    </a:cubicBezTo>
                    <a:cubicBezTo>
                      <a:pt x="13193" y="5021"/>
                      <a:pt x="13019" y="5024"/>
                      <a:pt x="12828" y="5030"/>
                    </a:cubicBezTo>
                    <a:cubicBezTo>
                      <a:pt x="14560" y="4787"/>
                      <a:pt x="18147" y="4149"/>
                      <a:pt x="17995" y="2963"/>
                    </a:cubicBezTo>
                    <a:cubicBezTo>
                      <a:pt x="17812" y="1808"/>
                      <a:pt x="17387" y="258"/>
                      <a:pt x="16262" y="15"/>
                    </a:cubicBezTo>
                    <a:cubicBezTo>
                      <a:pt x="16209" y="5"/>
                      <a:pt x="16155" y="0"/>
                      <a:pt x="16100" y="0"/>
                    </a:cubicBezTo>
                    <a:close/>
                  </a:path>
                </a:pathLst>
              </a:custGeom>
              <a:solidFill>
                <a:srgbClr val="1A9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>
                <a:off x="4052787" y="1800792"/>
                <a:ext cx="199941" cy="165857"/>
              </a:xfrm>
              <a:custGeom>
                <a:rect b="b" l="l" r="r" t="t"/>
                <a:pathLst>
                  <a:path extrusionOk="0" h="3455" w="4165">
                    <a:moveTo>
                      <a:pt x="2883" y="1"/>
                    </a:moveTo>
                    <a:cubicBezTo>
                      <a:pt x="2845" y="1"/>
                      <a:pt x="2806" y="3"/>
                      <a:pt x="2766" y="7"/>
                    </a:cubicBezTo>
                    <a:lnTo>
                      <a:pt x="942" y="280"/>
                    </a:lnTo>
                    <a:cubicBezTo>
                      <a:pt x="395" y="341"/>
                      <a:pt x="0" y="888"/>
                      <a:pt x="61" y="1435"/>
                    </a:cubicBezTo>
                    <a:lnTo>
                      <a:pt x="213" y="2560"/>
                    </a:lnTo>
                    <a:cubicBezTo>
                      <a:pt x="295" y="3082"/>
                      <a:pt x="725" y="3455"/>
                      <a:pt x="1233" y="3455"/>
                    </a:cubicBezTo>
                    <a:cubicBezTo>
                      <a:pt x="1287" y="3455"/>
                      <a:pt x="1342" y="3450"/>
                      <a:pt x="1398" y="3441"/>
                    </a:cubicBezTo>
                    <a:lnTo>
                      <a:pt x="3222" y="3198"/>
                    </a:lnTo>
                    <a:cubicBezTo>
                      <a:pt x="3800" y="3107"/>
                      <a:pt x="4164" y="2590"/>
                      <a:pt x="4104" y="2013"/>
                    </a:cubicBezTo>
                    <a:lnTo>
                      <a:pt x="3952" y="888"/>
                    </a:lnTo>
                    <a:cubicBezTo>
                      <a:pt x="3867" y="378"/>
                      <a:pt x="3412" y="1"/>
                      <a:pt x="2883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8"/>
              <p:cNvSpPr/>
              <p:nvPr/>
            </p:nvSpPr>
            <p:spPr>
              <a:xfrm>
                <a:off x="3882038" y="1602873"/>
                <a:ext cx="194132" cy="200997"/>
              </a:xfrm>
              <a:custGeom>
                <a:rect b="b" l="l" r="r" t="t"/>
                <a:pathLst>
                  <a:path extrusionOk="0" h="4187" w="4044">
                    <a:moveTo>
                      <a:pt x="2219" y="0"/>
                    </a:moveTo>
                    <a:cubicBezTo>
                      <a:pt x="2107" y="0"/>
                      <a:pt x="1994" y="18"/>
                      <a:pt x="1885" y="57"/>
                    </a:cubicBezTo>
                    <a:lnTo>
                      <a:pt x="821" y="452"/>
                    </a:lnTo>
                    <a:cubicBezTo>
                      <a:pt x="274" y="665"/>
                      <a:pt x="1" y="1242"/>
                      <a:pt x="214" y="1789"/>
                    </a:cubicBezTo>
                    <a:lnTo>
                      <a:pt x="852" y="3522"/>
                    </a:lnTo>
                    <a:cubicBezTo>
                      <a:pt x="1020" y="3930"/>
                      <a:pt x="1415" y="4186"/>
                      <a:pt x="1844" y="4186"/>
                    </a:cubicBezTo>
                    <a:cubicBezTo>
                      <a:pt x="1958" y="4186"/>
                      <a:pt x="2074" y="4168"/>
                      <a:pt x="2189" y="4130"/>
                    </a:cubicBezTo>
                    <a:lnTo>
                      <a:pt x="3253" y="3735"/>
                    </a:lnTo>
                    <a:cubicBezTo>
                      <a:pt x="3770" y="3522"/>
                      <a:pt x="4043" y="2944"/>
                      <a:pt x="3861" y="2397"/>
                    </a:cubicBezTo>
                    <a:lnTo>
                      <a:pt x="3223" y="665"/>
                    </a:lnTo>
                    <a:cubicBezTo>
                      <a:pt x="3055" y="257"/>
                      <a:pt x="2640" y="0"/>
                      <a:pt x="2219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8"/>
              <p:cNvSpPr/>
              <p:nvPr/>
            </p:nvSpPr>
            <p:spPr>
              <a:xfrm>
                <a:off x="3682150" y="1433756"/>
                <a:ext cx="213094" cy="178963"/>
              </a:xfrm>
              <a:custGeom>
                <a:rect b="b" l="l" r="r" t="t"/>
                <a:pathLst>
                  <a:path extrusionOk="0" h="3728" w="4439">
                    <a:moveTo>
                      <a:pt x="1531" y="1"/>
                    </a:moveTo>
                    <a:cubicBezTo>
                      <a:pt x="1095" y="1"/>
                      <a:pt x="694" y="283"/>
                      <a:pt x="548" y="723"/>
                    </a:cubicBezTo>
                    <a:lnTo>
                      <a:pt x="183" y="1786"/>
                    </a:lnTo>
                    <a:cubicBezTo>
                      <a:pt x="1" y="2334"/>
                      <a:pt x="305" y="2911"/>
                      <a:pt x="852" y="3093"/>
                    </a:cubicBezTo>
                    <a:lnTo>
                      <a:pt x="2584" y="3671"/>
                    </a:lnTo>
                    <a:cubicBezTo>
                      <a:pt x="2698" y="3709"/>
                      <a:pt x="2814" y="3727"/>
                      <a:pt x="2927" y="3727"/>
                    </a:cubicBezTo>
                    <a:cubicBezTo>
                      <a:pt x="3355" y="3727"/>
                      <a:pt x="3747" y="3466"/>
                      <a:pt x="3891" y="3033"/>
                    </a:cubicBezTo>
                    <a:lnTo>
                      <a:pt x="4256" y="1969"/>
                    </a:lnTo>
                    <a:cubicBezTo>
                      <a:pt x="4438" y="1422"/>
                      <a:pt x="4134" y="814"/>
                      <a:pt x="3618" y="631"/>
                    </a:cubicBezTo>
                    <a:lnTo>
                      <a:pt x="1855" y="54"/>
                    </a:lnTo>
                    <a:cubicBezTo>
                      <a:pt x="1747" y="18"/>
                      <a:pt x="1638" y="1"/>
                      <a:pt x="1531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>
                <a:off x="3403488" y="1479503"/>
                <a:ext cx="215974" cy="196772"/>
              </a:xfrm>
              <a:custGeom>
                <a:rect b="b" l="l" r="r" t="t"/>
                <a:pathLst>
                  <a:path extrusionOk="0" h="4099" w="4499">
                    <a:moveTo>
                      <a:pt x="2618" y="0"/>
                    </a:moveTo>
                    <a:cubicBezTo>
                      <a:pt x="2393" y="0"/>
                      <a:pt x="2166" y="73"/>
                      <a:pt x="1976" y="226"/>
                    </a:cubicBezTo>
                    <a:lnTo>
                      <a:pt x="547" y="1350"/>
                    </a:lnTo>
                    <a:cubicBezTo>
                      <a:pt x="91" y="1715"/>
                      <a:pt x="0" y="2353"/>
                      <a:pt x="365" y="2809"/>
                    </a:cubicBezTo>
                    <a:lnTo>
                      <a:pt x="1064" y="3691"/>
                    </a:lnTo>
                    <a:cubicBezTo>
                      <a:pt x="1276" y="3956"/>
                      <a:pt x="1582" y="4098"/>
                      <a:pt x="1890" y="4098"/>
                    </a:cubicBezTo>
                    <a:cubicBezTo>
                      <a:pt x="2110" y="4098"/>
                      <a:pt x="2333" y="4025"/>
                      <a:pt x="2523" y="3873"/>
                    </a:cubicBezTo>
                    <a:lnTo>
                      <a:pt x="3951" y="2748"/>
                    </a:lnTo>
                    <a:cubicBezTo>
                      <a:pt x="4407" y="2384"/>
                      <a:pt x="4499" y="1745"/>
                      <a:pt x="4134" y="1289"/>
                    </a:cubicBezTo>
                    <a:lnTo>
                      <a:pt x="3435" y="408"/>
                    </a:lnTo>
                    <a:cubicBezTo>
                      <a:pt x="3240" y="142"/>
                      <a:pt x="2932" y="0"/>
                      <a:pt x="2618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8"/>
              <p:cNvSpPr/>
              <p:nvPr/>
            </p:nvSpPr>
            <p:spPr>
              <a:xfrm>
                <a:off x="3323226" y="1735363"/>
                <a:ext cx="160529" cy="189860"/>
              </a:xfrm>
              <a:custGeom>
                <a:rect b="b" l="l" r="r" t="t"/>
                <a:pathLst>
                  <a:path extrusionOk="0" h="3955" w="3344">
                    <a:moveTo>
                      <a:pt x="2216" y="0"/>
                    </a:moveTo>
                    <a:cubicBezTo>
                      <a:pt x="2197" y="0"/>
                      <a:pt x="2178" y="1"/>
                      <a:pt x="2158" y="2"/>
                    </a:cubicBezTo>
                    <a:lnTo>
                      <a:pt x="1034" y="32"/>
                    </a:lnTo>
                    <a:cubicBezTo>
                      <a:pt x="456" y="63"/>
                      <a:pt x="0" y="549"/>
                      <a:pt x="31" y="1127"/>
                    </a:cubicBezTo>
                    <a:lnTo>
                      <a:pt x="122" y="2950"/>
                    </a:lnTo>
                    <a:cubicBezTo>
                      <a:pt x="151" y="3510"/>
                      <a:pt x="608" y="3955"/>
                      <a:pt x="1162" y="3955"/>
                    </a:cubicBezTo>
                    <a:cubicBezTo>
                      <a:pt x="1180" y="3955"/>
                      <a:pt x="1198" y="3954"/>
                      <a:pt x="1216" y="3953"/>
                    </a:cubicBezTo>
                    <a:lnTo>
                      <a:pt x="2341" y="3893"/>
                    </a:lnTo>
                    <a:cubicBezTo>
                      <a:pt x="2918" y="3862"/>
                      <a:pt x="3344" y="3376"/>
                      <a:pt x="3313" y="2829"/>
                    </a:cubicBezTo>
                    <a:lnTo>
                      <a:pt x="3253" y="975"/>
                    </a:lnTo>
                    <a:cubicBezTo>
                      <a:pt x="3223" y="417"/>
                      <a:pt x="2768" y="0"/>
                      <a:pt x="2216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8"/>
              <p:cNvSpPr/>
              <p:nvPr/>
            </p:nvSpPr>
            <p:spPr>
              <a:xfrm>
                <a:off x="3358221" y="2028666"/>
                <a:ext cx="160577" cy="189860"/>
              </a:xfrm>
              <a:custGeom>
                <a:rect b="b" l="l" r="r" t="t"/>
                <a:pathLst>
                  <a:path extrusionOk="0" h="3955" w="3345">
                    <a:moveTo>
                      <a:pt x="2183" y="0"/>
                    </a:moveTo>
                    <a:cubicBezTo>
                      <a:pt x="2165" y="0"/>
                      <a:pt x="2147" y="1"/>
                      <a:pt x="2128" y="1"/>
                    </a:cubicBezTo>
                    <a:lnTo>
                      <a:pt x="1004" y="62"/>
                    </a:lnTo>
                    <a:cubicBezTo>
                      <a:pt x="426" y="93"/>
                      <a:pt x="1" y="579"/>
                      <a:pt x="31" y="1126"/>
                    </a:cubicBezTo>
                    <a:lnTo>
                      <a:pt x="122" y="2980"/>
                    </a:lnTo>
                    <a:cubicBezTo>
                      <a:pt x="152" y="3538"/>
                      <a:pt x="578" y="3954"/>
                      <a:pt x="1128" y="3954"/>
                    </a:cubicBezTo>
                    <a:cubicBezTo>
                      <a:pt x="1147" y="3954"/>
                      <a:pt x="1167" y="3954"/>
                      <a:pt x="1186" y="3953"/>
                    </a:cubicBezTo>
                    <a:lnTo>
                      <a:pt x="2311" y="3923"/>
                    </a:lnTo>
                    <a:cubicBezTo>
                      <a:pt x="2888" y="3892"/>
                      <a:pt x="3344" y="3406"/>
                      <a:pt x="3314" y="2828"/>
                    </a:cubicBezTo>
                    <a:lnTo>
                      <a:pt x="3223" y="1005"/>
                    </a:lnTo>
                    <a:cubicBezTo>
                      <a:pt x="3193" y="445"/>
                      <a:pt x="2736" y="0"/>
                      <a:pt x="218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3224002" y="2275838"/>
                <a:ext cx="210166" cy="200325"/>
              </a:xfrm>
              <a:custGeom>
                <a:rect b="b" l="l" r="r" t="t"/>
                <a:pathLst>
                  <a:path extrusionOk="0" h="4173" w="4378">
                    <a:moveTo>
                      <a:pt x="2405" y="1"/>
                    </a:moveTo>
                    <a:cubicBezTo>
                      <a:pt x="2138" y="1"/>
                      <a:pt x="1873" y="107"/>
                      <a:pt x="1672" y="324"/>
                    </a:cubicBezTo>
                    <a:lnTo>
                      <a:pt x="395" y="1631"/>
                    </a:lnTo>
                    <a:cubicBezTo>
                      <a:pt x="0" y="2056"/>
                      <a:pt x="0" y="2725"/>
                      <a:pt x="426" y="3120"/>
                    </a:cubicBezTo>
                    <a:lnTo>
                      <a:pt x="1247" y="3880"/>
                    </a:lnTo>
                    <a:cubicBezTo>
                      <a:pt x="1440" y="4074"/>
                      <a:pt x="1700" y="4173"/>
                      <a:pt x="1961" y="4173"/>
                    </a:cubicBezTo>
                    <a:cubicBezTo>
                      <a:pt x="2232" y="4173"/>
                      <a:pt x="2504" y="4066"/>
                      <a:pt x="2706" y="3850"/>
                    </a:cubicBezTo>
                    <a:lnTo>
                      <a:pt x="3982" y="2543"/>
                    </a:lnTo>
                    <a:cubicBezTo>
                      <a:pt x="4377" y="2117"/>
                      <a:pt x="4347" y="1479"/>
                      <a:pt x="3952" y="1084"/>
                    </a:cubicBezTo>
                    <a:lnTo>
                      <a:pt x="3131" y="293"/>
                    </a:lnTo>
                    <a:cubicBezTo>
                      <a:pt x="2922" y="99"/>
                      <a:pt x="2662" y="1"/>
                      <a:pt x="2405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28"/>
              <p:cNvSpPr/>
              <p:nvPr/>
            </p:nvSpPr>
            <p:spPr>
              <a:xfrm>
                <a:off x="2888408" y="2399064"/>
                <a:ext cx="198501" cy="162593"/>
              </a:xfrm>
              <a:custGeom>
                <a:rect b="b" l="l" r="r" t="t"/>
                <a:pathLst>
                  <a:path extrusionOk="0" h="3387" w="4135">
                    <a:moveTo>
                      <a:pt x="1203" y="0"/>
                    </a:moveTo>
                    <a:cubicBezTo>
                      <a:pt x="696" y="0"/>
                      <a:pt x="240" y="406"/>
                      <a:pt x="183" y="918"/>
                    </a:cubicBezTo>
                    <a:lnTo>
                      <a:pt x="61" y="2042"/>
                    </a:lnTo>
                    <a:cubicBezTo>
                      <a:pt x="0" y="2620"/>
                      <a:pt x="426" y="3137"/>
                      <a:pt x="973" y="3197"/>
                    </a:cubicBezTo>
                    <a:lnTo>
                      <a:pt x="2797" y="3380"/>
                    </a:lnTo>
                    <a:cubicBezTo>
                      <a:pt x="2836" y="3384"/>
                      <a:pt x="2875" y="3386"/>
                      <a:pt x="2914" y="3386"/>
                    </a:cubicBezTo>
                    <a:cubicBezTo>
                      <a:pt x="3442" y="3386"/>
                      <a:pt x="3895" y="3006"/>
                      <a:pt x="3952" y="2468"/>
                    </a:cubicBezTo>
                    <a:lnTo>
                      <a:pt x="4073" y="1343"/>
                    </a:lnTo>
                    <a:cubicBezTo>
                      <a:pt x="4134" y="766"/>
                      <a:pt x="3709" y="249"/>
                      <a:pt x="3131" y="188"/>
                    </a:cubicBezTo>
                    <a:lnTo>
                      <a:pt x="1307" y="6"/>
                    </a:lnTo>
                    <a:cubicBezTo>
                      <a:pt x="1272" y="2"/>
                      <a:pt x="1237" y="0"/>
                      <a:pt x="120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>
                <a:off x="2634516" y="2209209"/>
                <a:ext cx="210166" cy="201429"/>
              </a:xfrm>
              <a:custGeom>
                <a:rect b="b" l="l" r="r" t="t"/>
                <a:pathLst>
                  <a:path extrusionOk="0" h="4196" w="4378">
                    <a:moveTo>
                      <a:pt x="1988" y="0"/>
                    </a:moveTo>
                    <a:cubicBezTo>
                      <a:pt x="1746" y="0"/>
                      <a:pt x="1504" y="84"/>
                      <a:pt x="1307" y="253"/>
                    </a:cubicBezTo>
                    <a:lnTo>
                      <a:pt x="456" y="1013"/>
                    </a:lnTo>
                    <a:cubicBezTo>
                      <a:pt x="31" y="1377"/>
                      <a:pt x="0" y="2046"/>
                      <a:pt x="365" y="2472"/>
                    </a:cubicBezTo>
                    <a:lnTo>
                      <a:pt x="1581" y="3839"/>
                    </a:lnTo>
                    <a:cubicBezTo>
                      <a:pt x="1797" y="4072"/>
                      <a:pt x="2085" y="4195"/>
                      <a:pt x="2372" y="4195"/>
                    </a:cubicBezTo>
                    <a:cubicBezTo>
                      <a:pt x="2610" y="4195"/>
                      <a:pt x="2847" y="4110"/>
                      <a:pt x="3040" y="3931"/>
                    </a:cubicBezTo>
                    <a:lnTo>
                      <a:pt x="3891" y="3171"/>
                    </a:lnTo>
                    <a:cubicBezTo>
                      <a:pt x="4317" y="2806"/>
                      <a:pt x="4377" y="2137"/>
                      <a:pt x="3982" y="1712"/>
                    </a:cubicBezTo>
                    <a:lnTo>
                      <a:pt x="2766" y="344"/>
                    </a:lnTo>
                    <a:cubicBezTo>
                      <a:pt x="2554" y="115"/>
                      <a:pt x="2270" y="0"/>
                      <a:pt x="1988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2173440" y="1923922"/>
                <a:ext cx="208726" cy="173730"/>
              </a:xfrm>
              <a:custGeom>
                <a:rect b="b" l="l" r="r" t="t"/>
                <a:pathLst>
                  <a:path extrusionOk="0" h="3619" w="4348">
                    <a:moveTo>
                      <a:pt x="2903" y="0"/>
                    </a:moveTo>
                    <a:cubicBezTo>
                      <a:pt x="2827" y="0"/>
                      <a:pt x="2751" y="9"/>
                      <a:pt x="2675" y="25"/>
                    </a:cubicBezTo>
                    <a:lnTo>
                      <a:pt x="882" y="481"/>
                    </a:lnTo>
                    <a:cubicBezTo>
                      <a:pt x="335" y="633"/>
                      <a:pt x="0" y="1211"/>
                      <a:pt x="152" y="1758"/>
                    </a:cubicBezTo>
                    <a:lnTo>
                      <a:pt x="426" y="2852"/>
                    </a:lnTo>
                    <a:cubicBezTo>
                      <a:pt x="553" y="3310"/>
                      <a:pt x="956" y="3618"/>
                      <a:pt x="1423" y="3618"/>
                    </a:cubicBezTo>
                    <a:cubicBezTo>
                      <a:pt x="1514" y="3618"/>
                      <a:pt x="1608" y="3607"/>
                      <a:pt x="1703" y="3582"/>
                    </a:cubicBezTo>
                    <a:lnTo>
                      <a:pt x="3466" y="3126"/>
                    </a:lnTo>
                    <a:cubicBezTo>
                      <a:pt x="4013" y="3004"/>
                      <a:pt x="4347" y="2427"/>
                      <a:pt x="4225" y="1880"/>
                    </a:cubicBezTo>
                    <a:lnTo>
                      <a:pt x="3921" y="785"/>
                    </a:lnTo>
                    <a:cubicBezTo>
                      <a:pt x="3817" y="314"/>
                      <a:pt x="3374" y="0"/>
                      <a:pt x="2903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8"/>
              <p:cNvSpPr/>
              <p:nvPr/>
            </p:nvSpPr>
            <p:spPr>
              <a:xfrm>
                <a:off x="1916620" y="2065629"/>
                <a:ext cx="210166" cy="202005"/>
              </a:xfrm>
              <a:custGeom>
                <a:rect b="b" l="l" r="r" t="t"/>
                <a:pathLst>
                  <a:path extrusionOk="0" h="4208" w="4378">
                    <a:moveTo>
                      <a:pt x="2347" y="0"/>
                    </a:moveTo>
                    <a:cubicBezTo>
                      <a:pt x="2055" y="0"/>
                      <a:pt x="1767" y="124"/>
                      <a:pt x="1551" y="356"/>
                    </a:cubicBezTo>
                    <a:lnTo>
                      <a:pt x="366" y="1754"/>
                    </a:lnTo>
                    <a:cubicBezTo>
                      <a:pt x="1" y="2210"/>
                      <a:pt x="62" y="2849"/>
                      <a:pt x="487" y="3213"/>
                    </a:cubicBezTo>
                    <a:lnTo>
                      <a:pt x="1338" y="3943"/>
                    </a:lnTo>
                    <a:cubicBezTo>
                      <a:pt x="1531" y="4122"/>
                      <a:pt x="1775" y="4208"/>
                      <a:pt x="2017" y="4208"/>
                    </a:cubicBezTo>
                    <a:cubicBezTo>
                      <a:pt x="2308" y="4208"/>
                      <a:pt x="2598" y="4084"/>
                      <a:pt x="2797" y="3852"/>
                    </a:cubicBezTo>
                    <a:lnTo>
                      <a:pt x="3983" y="2453"/>
                    </a:lnTo>
                    <a:cubicBezTo>
                      <a:pt x="4378" y="1997"/>
                      <a:pt x="4317" y="1359"/>
                      <a:pt x="3891" y="994"/>
                    </a:cubicBezTo>
                    <a:lnTo>
                      <a:pt x="3040" y="265"/>
                    </a:lnTo>
                    <a:cubicBezTo>
                      <a:pt x="2833" y="86"/>
                      <a:pt x="2589" y="0"/>
                      <a:pt x="2347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8"/>
              <p:cNvSpPr/>
              <p:nvPr/>
            </p:nvSpPr>
            <p:spPr>
              <a:xfrm>
                <a:off x="1865544" y="2376166"/>
                <a:ext cx="148912" cy="157264"/>
              </a:xfrm>
              <a:custGeom>
                <a:rect b="b" l="l" r="r" t="t"/>
                <a:pathLst>
                  <a:path extrusionOk="0" h="3276" w="3102">
                    <a:moveTo>
                      <a:pt x="1481" y="0"/>
                    </a:moveTo>
                    <a:cubicBezTo>
                      <a:pt x="1003" y="0"/>
                      <a:pt x="586" y="290"/>
                      <a:pt x="457" y="757"/>
                    </a:cubicBezTo>
                    <a:lnTo>
                      <a:pt x="153" y="1820"/>
                    </a:lnTo>
                    <a:cubicBezTo>
                      <a:pt x="1" y="2398"/>
                      <a:pt x="335" y="2945"/>
                      <a:pt x="882" y="3097"/>
                    </a:cubicBezTo>
                    <a:lnTo>
                      <a:pt x="1399" y="3249"/>
                    </a:lnTo>
                    <a:cubicBezTo>
                      <a:pt x="1480" y="3267"/>
                      <a:pt x="1561" y="3276"/>
                      <a:pt x="1642" y="3276"/>
                    </a:cubicBezTo>
                    <a:cubicBezTo>
                      <a:pt x="2107" y="3276"/>
                      <a:pt x="2546" y="2986"/>
                      <a:pt x="2676" y="2519"/>
                    </a:cubicBezTo>
                    <a:lnTo>
                      <a:pt x="2949" y="1456"/>
                    </a:lnTo>
                    <a:cubicBezTo>
                      <a:pt x="3101" y="908"/>
                      <a:pt x="2797" y="331"/>
                      <a:pt x="2220" y="179"/>
                    </a:cubicBezTo>
                    <a:lnTo>
                      <a:pt x="1733" y="27"/>
                    </a:lnTo>
                    <a:cubicBezTo>
                      <a:pt x="1648" y="9"/>
                      <a:pt x="1564" y="0"/>
                      <a:pt x="148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8"/>
              <p:cNvSpPr/>
              <p:nvPr/>
            </p:nvSpPr>
            <p:spPr>
              <a:xfrm>
                <a:off x="1814516" y="2629962"/>
                <a:ext cx="103643" cy="119532"/>
              </a:xfrm>
              <a:custGeom>
                <a:rect b="b" l="l" r="r" t="t"/>
                <a:pathLst>
                  <a:path extrusionOk="0" h="2490" w="2159">
                    <a:moveTo>
                      <a:pt x="1197" y="0"/>
                    </a:moveTo>
                    <a:cubicBezTo>
                      <a:pt x="796" y="0"/>
                      <a:pt x="437" y="259"/>
                      <a:pt x="334" y="667"/>
                    </a:cubicBezTo>
                    <a:lnTo>
                      <a:pt x="122" y="1366"/>
                    </a:lnTo>
                    <a:cubicBezTo>
                      <a:pt x="0" y="1853"/>
                      <a:pt x="274" y="2339"/>
                      <a:pt x="760" y="2460"/>
                    </a:cubicBezTo>
                    <a:cubicBezTo>
                      <a:pt x="833" y="2480"/>
                      <a:pt x="907" y="2489"/>
                      <a:pt x="981" y="2489"/>
                    </a:cubicBezTo>
                    <a:cubicBezTo>
                      <a:pt x="1364" y="2489"/>
                      <a:pt x="1727" y="2235"/>
                      <a:pt x="1854" y="1853"/>
                    </a:cubicBezTo>
                    <a:lnTo>
                      <a:pt x="2037" y="1123"/>
                    </a:lnTo>
                    <a:cubicBezTo>
                      <a:pt x="2158" y="667"/>
                      <a:pt x="1885" y="181"/>
                      <a:pt x="1429" y="29"/>
                    </a:cubicBezTo>
                    <a:cubicBezTo>
                      <a:pt x="1351" y="9"/>
                      <a:pt x="1273" y="0"/>
                      <a:pt x="1197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28"/>
              <p:cNvSpPr/>
              <p:nvPr/>
            </p:nvSpPr>
            <p:spPr>
              <a:xfrm>
                <a:off x="2347070" y="1894496"/>
                <a:ext cx="173682" cy="77768"/>
              </a:xfrm>
              <a:custGeom>
                <a:rect b="b" l="l" r="r" t="t"/>
                <a:pathLst>
                  <a:path extrusionOk="0" h="1620" w="3618">
                    <a:moveTo>
                      <a:pt x="1" y="0"/>
                    </a:moveTo>
                    <a:cubicBezTo>
                      <a:pt x="61" y="152"/>
                      <a:pt x="183" y="304"/>
                      <a:pt x="335" y="395"/>
                    </a:cubicBezTo>
                    <a:lnTo>
                      <a:pt x="1855" y="1429"/>
                    </a:lnTo>
                    <a:cubicBezTo>
                      <a:pt x="2031" y="1558"/>
                      <a:pt x="2234" y="1619"/>
                      <a:pt x="2437" y="1619"/>
                    </a:cubicBezTo>
                    <a:cubicBezTo>
                      <a:pt x="2759" y="1619"/>
                      <a:pt x="3078" y="1465"/>
                      <a:pt x="3283" y="1186"/>
                    </a:cubicBezTo>
                    <a:lnTo>
                      <a:pt x="3618" y="699"/>
                    </a:lnTo>
                    <a:cubicBezTo>
                      <a:pt x="2463" y="213"/>
                      <a:pt x="1216" y="0"/>
                      <a:pt x="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8"/>
              <p:cNvSpPr/>
              <p:nvPr/>
            </p:nvSpPr>
            <p:spPr>
              <a:xfrm>
                <a:off x="3008033" y="2326386"/>
                <a:ext cx="188276" cy="97450"/>
              </a:xfrm>
              <a:custGeom>
                <a:rect b="b" l="l" r="r" t="t"/>
                <a:pathLst>
                  <a:path extrusionOk="0" h="2030" w="3922">
                    <a:moveTo>
                      <a:pt x="3922" y="0"/>
                    </a:moveTo>
                    <a:cubicBezTo>
                      <a:pt x="3405" y="274"/>
                      <a:pt x="2858" y="456"/>
                      <a:pt x="2280" y="517"/>
                    </a:cubicBezTo>
                    <a:cubicBezTo>
                      <a:pt x="1647" y="644"/>
                      <a:pt x="1014" y="707"/>
                      <a:pt x="381" y="707"/>
                    </a:cubicBezTo>
                    <a:cubicBezTo>
                      <a:pt x="254" y="707"/>
                      <a:pt x="127" y="704"/>
                      <a:pt x="1" y="699"/>
                    </a:cubicBezTo>
                    <a:lnTo>
                      <a:pt x="1" y="699"/>
                    </a:lnTo>
                    <a:cubicBezTo>
                      <a:pt x="31" y="730"/>
                      <a:pt x="92" y="760"/>
                      <a:pt x="122" y="790"/>
                    </a:cubicBezTo>
                    <a:lnTo>
                      <a:pt x="1642" y="1854"/>
                    </a:lnTo>
                    <a:cubicBezTo>
                      <a:pt x="1818" y="1971"/>
                      <a:pt x="2024" y="2030"/>
                      <a:pt x="2230" y="2030"/>
                    </a:cubicBezTo>
                    <a:cubicBezTo>
                      <a:pt x="2559" y="2030"/>
                      <a:pt x="2884" y="1880"/>
                      <a:pt x="3071" y="1581"/>
                    </a:cubicBezTo>
                    <a:lnTo>
                      <a:pt x="3739" y="638"/>
                    </a:lnTo>
                    <a:cubicBezTo>
                      <a:pt x="3861" y="456"/>
                      <a:pt x="3922" y="213"/>
                      <a:pt x="3922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1820324" y="2219866"/>
                <a:ext cx="81753" cy="143055"/>
              </a:xfrm>
              <a:custGeom>
                <a:rect b="b" l="l" r="r" t="t"/>
                <a:pathLst>
                  <a:path extrusionOk="0" h="2980" w="1703">
                    <a:moveTo>
                      <a:pt x="913" y="0"/>
                    </a:moveTo>
                    <a:cubicBezTo>
                      <a:pt x="517" y="973"/>
                      <a:pt x="213" y="1976"/>
                      <a:pt x="1" y="2979"/>
                    </a:cubicBezTo>
                    <a:cubicBezTo>
                      <a:pt x="305" y="2949"/>
                      <a:pt x="578" y="2797"/>
                      <a:pt x="761" y="2554"/>
                    </a:cubicBezTo>
                    <a:lnTo>
                      <a:pt x="1399" y="1611"/>
                    </a:lnTo>
                    <a:cubicBezTo>
                      <a:pt x="1703" y="1125"/>
                      <a:pt x="1612" y="487"/>
                      <a:pt x="1125" y="152"/>
                    </a:cubicBez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28"/>
              <p:cNvSpPr/>
              <p:nvPr/>
            </p:nvSpPr>
            <p:spPr>
              <a:xfrm>
                <a:off x="3282375" y="1585159"/>
                <a:ext cx="87561" cy="137198"/>
              </a:xfrm>
              <a:custGeom>
                <a:rect b="b" l="l" r="r" t="t"/>
                <a:pathLst>
                  <a:path extrusionOk="0" h="2858" w="1824">
                    <a:moveTo>
                      <a:pt x="1064" y="0"/>
                    </a:moveTo>
                    <a:cubicBezTo>
                      <a:pt x="547" y="882"/>
                      <a:pt x="183" y="1854"/>
                      <a:pt x="0" y="2857"/>
                    </a:cubicBezTo>
                    <a:cubicBezTo>
                      <a:pt x="91" y="2827"/>
                      <a:pt x="183" y="2797"/>
                      <a:pt x="274" y="2736"/>
                    </a:cubicBezTo>
                    <a:lnTo>
                      <a:pt x="1216" y="2098"/>
                    </a:lnTo>
                    <a:cubicBezTo>
                      <a:pt x="1702" y="1794"/>
                      <a:pt x="1824" y="1155"/>
                      <a:pt x="1520" y="669"/>
                    </a:cubicBezTo>
                    <a:lnTo>
                      <a:pt x="1064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28"/>
              <p:cNvSpPr/>
              <p:nvPr/>
            </p:nvSpPr>
            <p:spPr>
              <a:xfrm>
                <a:off x="3542075" y="1373559"/>
                <a:ext cx="163457" cy="80744"/>
              </a:xfrm>
              <a:custGeom>
                <a:rect b="b" l="l" r="r" t="t"/>
                <a:pathLst>
                  <a:path extrusionOk="0" h="1682" w="3405">
                    <a:moveTo>
                      <a:pt x="3405" y="1"/>
                    </a:moveTo>
                    <a:cubicBezTo>
                      <a:pt x="2919" y="1"/>
                      <a:pt x="2402" y="31"/>
                      <a:pt x="1916" y="92"/>
                    </a:cubicBezTo>
                    <a:cubicBezTo>
                      <a:pt x="1247" y="183"/>
                      <a:pt x="609" y="366"/>
                      <a:pt x="1" y="609"/>
                    </a:cubicBezTo>
                    <a:cubicBezTo>
                      <a:pt x="122" y="822"/>
                      <a:pt x="274" y="974"/>
                      <a:pt x="457" y="1065"/>
                    </a:cubicBezTo>
                    <a:lnTo>
                      <a:pt x="1490" y="1581"/>
                    </a:lnTo>
                    <a:cubicBezTo>
                      <a:pt x="1626" y="1649"/>
                      <a:pt x="1774" y="1682"/>
                      <a:pt x="1922" y="1682"/>
                    </a:cubicBezTo>
                    <a:cubicBezTo>
                      <a:pt x="2302" y="1682"/>
                      <a:pt x="2683" y="1467"/>
                      <a:pt x="2858" y="1095"/>
                    </a:cubicBezTo>
                    <a:lnTo>
                      <a:pt x="3405" y="1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>
                <a:off x="3933114" y="1445084"/>
                <a:ext cx="109499" cy="109547"/>
              </a:xfrm>
              <a:custGeom>
                <a:rect b="b" l="l" r="r" t="t"/>
                <a:pathLst>
                  <a:path extrusionOk="0" h="2282" w="2281">
                    <a:moveTo>
                      <a:pt x="1" y="0"/>
                    </a:moveTo>
                    <a:lnTo>
                      <a:pt x="61" y="1307"/>
                    </a:lnTo>
                    <a:cubicBezTo>
                      <a:pt x="91" y="1865"/>
                      <a:pt x="546" y="2281"/>
                      <a:pt x="1098" y="2281"/>
                    </a:cubicBezTo>
                    <a:cubicBezTo>
                      <a:pt x="1117" y="2281"/>
                      <a:pt x="1136" y="2281"/>
                      <a:pt x="1156" y="2280"/>
                    </a:cubicBezTo>
                    <a:lnTo>
                      <a:pt x="2280" y="2250"/>
                    </a:lnTo>
                    <a:lnTo>
                      <a:pt x="2280" y="2219"/>
                    </a:lnTo>
                    <a:cubicBezTo>
                      <a:pt x="1642" y="1368"/>
                      <a:pt x="882" y="608"/>
                      <a:pt x="1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28"/>
              <p:cNvSpPr/>
              <p:nvPr/>
            </p:nvSpPr>
            <p:spPr>
              <a:xfrm>
                <a:off x="4887381" y="1602633"/>
                <a:ext cx="74456" cy="74504"/>
              </a:xfrm>
              <a:custGeom>
                <a:rect b="b" l="l" r="r" t="t"/>
                <a:pathLst>
                  <a:path extrusionOk="0" h="1552" w="1551">
                    <a:moveTo>
                      <a:pt x="782" y="1"/>
                    </a:moveTo>
                    <a:cubicBezTo>
                      <a:pt x="415" y="1"/>
                      <a:pt x="0" y="335"/>
                      <a:pt x="0" y="335"/>
                    </a:cubicBezTo>
                    <a:cubicBezTo>
                      <a:pt x="669" y="366"/>
                      <a:pt x="1247" y="882"/>
                      <a:pt x="1368" y="1551"/>
                    </a:cubicBezTo>
                    <a:cubicBezTo>
                      <a:pt x="1368" y="1551"/>
                      <a:pt x="1551" y="670"/>
                      <a:pt x="1155" y="183"/>
                    </a:cubicBezTo>
                    <a:cubicBezTo>
                      <a:pt x="1055" y="49"/>
                      <a:pt x="922" y="1"/>
                      <a:pt x="782" y="1"/>
                    </a:cubicBezTo>
                    <a:close/>
                  </a:path>
                </a:pathLst>
              </a:custGeom>
              <a:solidFill>
                <a:srgbClr val="0168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28"/>
              <p:cNvSpPr/>
              <p:nvPr/>
            </p:nvSpPr>
            <p:spPr>
              <a:xfrm>
                <a:off x="4613087" y="1623082"/>
                <a:ext cx="86121" cy="61350"/>
              </a:xfrm>
              <a:custGeom>
                <a:rect b="b" l="l" r="r" t="t"/>
                <a:pathLst>
                  <a:path extrusionOk="0" fill="none" h="1278" w="1794">
                    <a:moveTo>
                      <a:pt x="1793" y="1034"/>
                    </a:moveTo>
                    <a:cubicBezTo>
                      <a:pt x="1489" y="1"/>
                      <a:pt x="0" y="213"/>
                      <a:pt x="0" y="1277"/>
                    </a:cubicBezTo>
                  </a:path>
                </a:pathLst>
              </a:custGeom>
              <a:noFill/>
              <a:ln cap="flat" cmpd="sng" w="6075">
                <a:solidFill>
                  <a:srgbClr val="01681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8"/>
              <p:cNvSpPr/>
              <p:nvPr/>
            </p:nvSpPr>
            <p:spPr>
              <a:xfrm>
                <a:off x="4783789" y="1766086"/>
                <a:ext cx="13153" cy="35044"/>
              </a:xfrm>
              <a:custGeom>
                <a:rect b="b" l="l" r="r" t="t"/>
                <a:pathLst>
                  <a:path extrusionOk="0" h="730" w="274">
                    <a:moveTo>
                      <a:pt x="183" y="0"/>
                    </a:moveTo>
                    <a:lnTo>
                      <a:pt x="183" y="0"/>
                    </a:lnTo>
                    <a:cubicBezTo>
                      <a:pt x="0" y="213"/>
                      <a:pt x="31" y="547"/>
                      <a:pt x="274" y="73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168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28"/>
              <p:cNvSpPr/>
              <p:nvPr/>
            </p:nvSpPr>
            <p:spPr>
              <a:xfrm>
                <a:off x="4668484" y="1717890"/>
                <a:ext cx="81801" cy="39460"/>
              </a:xfrm>
              <a:custGeom>
                <a:rect b="b" l="l" r="r" t="t"/>
                <a:pathLst>
                  <a:path extrusionOk="0" h="822" w="1704">
                    <a:moveTo>
                      <a:pt x="964" y="0"/>
                    </a:moveTo>
                    <a:cubicBezTo>
                      <a:pt x="957" y="0"/>
                      <a:pt x="950" y="1"/>
                      <a:pt x="943" y="1"/>
                    </a:cubicBezTo>
                    <a:cubicBezTo>
                      <a:pt x="670" y="62"/>
                      <a:pt x="1308" y="670"/>
                      <a:pt x="1308" y="670"/>
                    </a:cubicBezTo>
                    <a:cubicBezTo>
                      <a:pt x="1004" y="518"/>
                      <a:pt x="670" y="366"/>
                      <a:pt x="305" y="305"/>
                    </a:cubicBezTo>
                    <a:cubicBezTo>
                      <a:pt x="288" y="302"/>
                      <a:pt x="273" y="301"/>
                      <a:pt x="260" y="301"/>
                    </a:cubicBezTo>
                    <a:cubicBezTo>
                      <a:pt x="1" y="301"/>
                      <a:pt x="281" y="822"/>
                      <a:pt x="396" y="822"/>
                    </a:cubicBezTo>
                    <a:lnTo>
                      <a:pt x="1703" y="640"/>
                    </a:lnTo>
                    <a:lnTo>
                      <a:pt x="1582" y="640"/>
                    </a:lnTo>
                    <a:cubicBezTo>
                      <a:pt x="1582" y="640"/>
                      <a:pt x="1262" y="0"/>
                      <a:pt x="964" y="0"/>
                    </a:cubicBezTo>
                    <a:close/>
                  </a:path>
                </a:pathLst>
              </a:custGeom>
              <a:solidFill>
                <a:srgbClr val="27B2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28"/>
              <p:cNvSpPr/>
              <p:nvPr/>
            </p:nvSpPr>
            <p:spPr>
              <a:xfrm>
                <a:off x="4772124" y="1747124"/>
                <a:ext cx="283085" cy="43781"/>
              </a:xfrm>
              <a:custGeom>
                <a:rect b="b" l="l" r="r" t="t"/>
                <a:pathLst>
                  <a:path extrusionOk="0" h="912" w="5897">
                    <a:moveTo>
                      <a:pt x="5715" y="0"/>
                    </a:moveTo>
                    <a:cubicBezTo>
                      <a:pt x="5048" y="455"/>
                      <a:pt x="3999" y="606"/>
                      <a:pt x="2888" y="606"/>
                    </a:cubicBezTo>
                    <a:cubicBezTo>
                      <a:pt x="1922" y="606"/>
                      <a:pt x="909" y="492"/>
                      <a:pt x="61" y="365"/>
                    </a:cubicBezTo>
                    <a:lnTo>
                      <a:pt x="0" y="669"/>
                    </a:lnTo>
                    <a:cubicBezTo>
                      <a:pt x="973" y="821"/>
                      <a:pt x="1946" y="912"/>
                      <a:pt x="2918" y="912"/>
                    </a:cubicBezTo>
                    <a:cubicBezTo>
                      <a:pt x="4073" y="912"/>
                      <a:pt x="5167" y="760"/>
                      <a:pt x="5897" y="243"/>
                    </a:cubicBezTo>
                    <a:lnTo>
                      <a:pt x="5715" y="0"/>
                    </a:ln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28"/>
              <p:cNvSpPr/>
              <p:nvPr/>
            </p:nvSpPr>
            <p:spPr>
              <a:xfrm>
                <a:off x="4887381" y="1602633"/>
                <a:ext cx="74456" cy="74504"/>
              </a:xfrm>
              <a:custGeom>
                <a:rect b="b" l="l" r="r" t="t"/>
                <a:pathLst>
                  <a:path extrusionOk="0" h="1552" w="1551">
                    <a:moveTo>
                      <a:pt x="782" y="1"/>
                    </a:moveTo>
                    <a:cubicBezTo>
                      <a:pt x="415" y="1"/>
                      <a:pt x="0" y="335"/>
                      <a:pt x="0" y="335"/>
                    </a:cubicBezTo>
                    <a:cubicBezTo>
                      <a:pt x="669" y="366"/>
                      <a:pt x="1247" y="882"/>
                      <a:pt x="1368" y="1551"/>
                    </a:cubicBezTo>
                    <a:cubicBezTo>
                      <a:pt x="1368" y="1551"/>
                      <a:pt x="1551" y="670"/>
                      <a:pt x="1155" y="183"/>
                    </a:cubicBezTo>
                    <a:cubicBezTo>
                      <a:pt x="1055" y="49"/>
                      <a:pt x="922" y="1"/>
                      <a:pt x="782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28"/>
              <p:cNvSpPr/>
              <p:nvPr/>
            </p:nvSpPr>
            <p:spPr>
              <a:xfrm>
                <a:off x="4613087" y="1623082"/>
                <a:ext cx="86121" cy="61350"/>
              </a:xfrm>
              <a:custGeom>
                <a:rect b="b" l="l" r="r" t="t"/>
                <a:pathLst>
                  <a:path extrusionOk="0" fill="none" h="1278" w="1794">
                    <a:moveTo>
                      <a:pt x="1793" y="1034"/>
                    </a:moveTo>
                    <a:cubicBezTo>
                      <a:pt x="1489" y="1"/>
                      <a:pt x="0" y="213"/>
                      <a:pt x="0" y="1277"/>
                    </a:cubicBezTo>
                  </a:path>
                </a:pathLst>
              </a:custGeom>
              <a:noFill/>
              <a:ln cap="flat" cmpd="sng" w="19050">
                <a:solidFill>
                  <a:srgbClr val="3F6B3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28"/>
              <p:cNvSpPr/>
              <p:nvPr/>
            </p:nvSpPr>
            <p:spPr>
              <a:xfrm>
                <a:off x="4783789" y="1766086"/>
                <a:ext cx="13153" cy="35044"/>
              </a:xfrm>
              <a:custGeom>
                <a:rect b="b" l="l" r="r" t="t"/>
                <a:pathLst>
                  <a:path extrusionOk="0" h="730" w="274">
                    <a:moveTo>
                      <a:pt x="183" y="0"/>
                    </a:moveTo>
                    <a:lnTo>
                      <a:pt x="183" y="0"/>
                    </a:lnTo>
                    <a:cubicBezTo>
                      <a:pt x="0" y="213"/>
                      <a:pt x="31" y="547"/>
                      <a:pt x="274" y="73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28"/>
              <p:cNvSpPr/>
              <p:nvPr/>
            </p:nvSpPr>
            <p:spPr>
              <a:xfrm rot="648155">
                <a:off x="1155120" y="3027422"/>
                <a:ext cx="725270" cy="875576"/>
              </a:xfrm>
              <a:custGeom>
                <a:rect b="b" l="l" r="r" t="t"/>
                <a:pathLst>
                  <a:path extrusionOk="0" h="18239" w="15108">
                    <a:moveTo>
                      <a:pt x="13344" y="1"/>
                    </a:moveTo>
                    <a:cubicBezTo>
                      <a:pt x="12554" y="1399"/>
                      <a:pt x="11824" y="2828"/>
                      <a:pt x="11186" y="4317"/>
                    </a:cubicBezTo>
                    <a:cubicBezTo>
                      <a:pt x="10244" y="6475"/>
                      <a:pt x="8359" y="8056"/>
                      <a:pt x="6049" y="8572"/>
                    </a:cubicBezTo>
                    <a:cubicBezTo>
                      <a:pt x="0" y="10122"/>
                      <a:pt x="365" y="18238"/>
                      <a:pt x="365" y="18238"/>
                    </a:cubicBezTo>
                    <a:cubicBezTo>
                      <a:pt x="2918" y="9180"/>
                      <a:pt x="12645" y="12189"/>
                      <a:pt x="13982" y="6931"/>
                    </a:cubicBezTo>
                    <a:cubicBezTo>
                      <a:pt x="15107" y="2584"/>
                      <a:pt x="13344" y="1"/>
                      <a:pt x="13344" y="1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8"/>
              <p:cNvSpPr/>
              <p:nvPr/>
            </p:nvSpPr>
            <p:spPr>
              <a:xfrm rot="648155">
                <a:off x="1172351" y="3029051"/>
                <a:ext cx="707748" cy="877016"/>
              </a:xfrm>
              <a:custGeom>
                <a:rect b="b" l="l" r="r" t="t"/>
                <a:pathLst>
                  <a:path extrusionOk="0" h="18269" w="14743">
                    <a:moveTo>
                      <a:pt x="12979" y="1"/>
                    </a:moveTo>
                    <a:cubicBezTo>
                      <a:pt x="12766" y="366"/>
                      <a:pt x="12554" y="761"/>
                      <a:pt x="12371" y="1125"/>
                    </a:cubicBezTo>
                    <a:cubicBezTo>
                      <a:pt x="13009" y="2706"/>
                      <a:pt x="12705" y="4864"/>
                      <a:pt x="12098" y="6323"/>
                    </a:cubicBezTo>
                    <a:cubicBezTo>
                      <a:pt x="11216" y="8420"/>
                      <a:pt x="9271" y="9271"/>
                      <a:pt x="7204" y="9940"/>
                    </a:cubicBezTo>
                    <a:cubicBezTo>
                      <a:pt x="4651" y="10761"/>
                      <a:pt x="2432" y="11673"/>
                      <a:pt x="1216" y="14104"/>
                    </a:cubicBezTo>
                    <a:cubicBezTo>
                      <a:pt x="578" y="15411"/>
                      <a:pt x="182" y="16840"/>
                      <a:pt x="0" y="18269"/>
                    </a:cubicBezTo>
                    <a:cubicBezTo>
                      <a:pt x="2553" y="9211"/>
                      <a:pt x="12280" y="12189"/>
                      <a:pt x="13617" y="6961"/>
                    </a:cubicBezTo>
                    <a:cubicBezTo>
                      <a:pt x="14742" y="2584"/>
                      <a:pt x="12979" y="1"/>
                      <a:pt x="12979" y="1"/>
                    </a:cubicBez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8"/>
              <p:cNvSpPr/>
              <p:nvPr/>
            </p:nvSpPr>
            <p:spPr>
              <a:xfrm rot="648155">
                <a:off x="1722577" y="3227832"/>
                <a:ext cx="119726" cy="152370"/>
              </a:xfrm>
              <a:custGeom>
                <a:rect b="b" l="l" r="r" t="t"/>
                <a:pathLst>
                  <a:path extrusionOk="0" h="3174" w="2494">
                    <a:moveTo>
                      <a:pt x="1199" y="1"/>
                    </a:moveTo>
                    <a:cubicBezTo>
                      <a:pt x="904" y="1"/>
                      <a:pt x="650" y="196"/>
                      <a:pt x="548" y="478"/>
                    </a:cubicBezTo>
                    <a:lnTo>
                      <a:pt x="92" y="2180"/>
                    </a:lnTo>
                    <a:cubicBezTo>
                      <a:pt x="1" y="2514"/>
                      <a:pt x="214" y="2879"/>
                      <a:pt x="548" y="2970"/>
                    </a:cubicBezTo>
                    <a:lnTo>
                      <a:pt x="1125" y="3152"/>
                    </a:lnTo>
                    <a:cubicBezTo>
                      <a:pt x="1182" y="3167"/>
                      <a:pt x="1239" y="3173"/>
                      <a:pt x="1295" y="3173"/>
                    </a:cubicBezTo>
                    <a:cubicBezTo>
                      <a:pt x="1597" y="3173"/>
                      <a:pt x="1869" y="2974"/>
                      <a:pt x="1946" y="2666"/>
                    </a:cubicBezTo>
                    <a:lnTo>
                      <a:pt x="2402" y="994"/>
                    </a:lnTo>
                    <a:cubicBezTo>
                      <a:pt x="2493" y="630"/>
                      <a:pt x="2311" y="265"/>
                      <a:pt x="1946" y="174"/>
                    </a:cubicBezTo>
                    <a:lnTo>
                      <a:pt x="1369" y="22"/>
                    </a:lnTo>
                    <a:cubicBezTo>
                      <a:pt x="1311" y="7"/>
                      <a:pt x="1254" y="1"/>
                      <a:pt x="1199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8"/>
              <p:cNvSpPr/>
              <p:nvPr/>
            </p:nvSpPr>
            <p:spPr>
              <a:xfrm>
                <a:off x="1711775" y="2928875"/>
                <a:ext cx="193100" cy="287950"/>
              </a:xfrm>
              <a:custGeom>
                <a:rect b="b" l="l" r="r" t="t"/>
                <a:pathLst>
                  <a:path extrusionOk="0" h="11518" w="7724">
                    <a:moveTo>
                      <a:pt x="0" y="8530"/>
                    </a:moveTo>
                    <a:lnTo>
                      <a:pt x="7724" y="0"/>
                    </a:lnTo>
                    <a:lnTo>
                      <a:pt x="6405" y="6341"/>
                    </a:lnTo>
                    <a:lnTo>
                      <a:pt x="2374" y="11518"/>
                    </a:ln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</p:sp>
          <p:sp>
            <p:nvSpPr>
              <p:cNvPr id="642" name="Google Shape;642;p28"/>
              <p:cNvSpPr/>
              <p:nvPr/>
            </p:nvSpPr>
            <p:spPr>
              <a:xfrm>
                <a:off x="4140298" y="1706273"/>
                <a:ext cx="420284" cy="305600"/>
              </a:xfrm>
              <a:custGeom>
                <a:rect b="b" l="l" r="r" t="t"/>
                <a:pathLst>
                  <a:path extrusionOk="0" h="6366" w="8755">
                    <a:moveTo>
                      <a:pt x="8025" y="0"/>
                    </a:moveTo>
                    <a:lnTo>
                      <a:pt x="122" y="1125"/>
                    </a:lnTo>
                    <a:lnTo>
                      <a:pt x="1" y="1125"/>
                    </a:lnTo>
                    <a:lnTo>
                      <a:pt x="1" y="6353"/>
                    </a:lnTo>
                    <a:cubicBezTo>
                      <a:pt x="81" y="6362"/>
                      <a:pt x="164" y="6365"/>
                      <a:pt x="248" y="6365"/>
                    </a:cubicBezTo>
                    <a:cubicBezTo>
                      <a:pt x="450" y="6365"/>
                      <a:pt x="658" y="6344"/>
                      <a:pt x="852" y="6322"/>
                    </a:cubicBezTo>
                    <a:lnTo>
                      <a:pt x="8755" y="5198"/>
                    </a:lnTo>
                    <a:lnTo>
                      <a:pt x="8025" y="0"/>
                    </a:ln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8"/>
              <p:cNvSpPr/>
              <p:nvPr/>
            </p:nvSpPr>
            <p:spPr>
              <a:xfrm>
                <a:off x="4172413" y="1539220"/>
                <a:ext cx="871147" cy="423164"/>
              </a:xfrm>
              <a:custGeom>
                <a:rect b="b" l="l" r="r" t="t"/>
                <a:pathLst>
                  <a:path extrusionOk="0" h="8815" w="18147">
                    <a:moveTo>
                      <a:pt x="16100" y="0"/>
                    </a:moveTo>
                    <a:cubicBezTo>
                      <a:pt x="15196" y="0"/>
                      <a:pt x="14128" y="1309"/>
                      <a:pt x="13001" y="1309"/>
                    </a:cubicBezTo>
                    <a:cubicBezTo>
                      <a:pt x="12763" y="1309"/>
                      <a:pt x="12523" y="1251"/>
                      <a:pt x="12280" y="1109"/>
                    </a:cubicBezTo>
                    <a:cubicBezTo>
                      <a:pt x="11378" y="583"/>
                      <a:pt x="10511" y="266"/>
                      <a:pt x="9642" y="266"/>
                    </a:cubicBezTo>
                    <a:cubicBezTo>
                      <a:pt x="9106" y="266"/>
                      <a:pt x="8570" y="387"/>
                      <a:pt x="8025" y="653"/>
                    </a:cubicBezTo>
                    <a:cubicBezTo>
                      <a:pt x="6596" y="1352"/>
                      <a:pt x="6627" y="3419"/>
                      <a:pt x="1156" y="4362"/>
                    </a:cubicBezTo>
                    <a:cubicBezTo>
                      <a:pt x="1" y="4544"/>
                      <a:pt x="4013" y="7280"/>
                      <a:pt x="5533" y="7979"/>
                    </a:cubicBezTo>
                    <a:cubicBezTo>
                      <a:pt x="6877" y="8581"/>
                      <a:pt x="8000" y="8815"/>
                      <a:pt x="8932" y="8815"/>
                    </a:cubicBezTo>
                    <a:cubicBezTo>
                      <a:pt x="11245" y="8815"/>
                      <a:pt x="12377" y="7373"/>
                      <a:pt x="12767" y="6550"/>
                    </a:cubicBezTo>
                    <a:cubicBezTo>
                      <a:pt x="13162" y="5699"/>
                      <a:pt x="15046" y="6185"/>
                      <a:pt x="14986" y="5760"/>
                    </a:cubicBezTo>
                    <a:cubicBezTo>
                      <a:pt x="14931" y="5267"/>
                      <a:pt x="14778" y="5021"/>
                      <a:pt x="13352" y="5021"/>
                    </a:cubicBezTo>
                    <a:cubicBezTo>
                      <a:pt x="13193" y="5021"/>
                      <a:pt x="13019" y="5024"/>
                      <a:pt x="12828" y="5030"/>
                    </a:cubicBezTo>
                    <a:cubicBezTo>
                      <a:pt x="14560" y="4787"/>
                      <a:pt x="18147" y="4149"/>
                      <a:pt x="17995" y="2963"/>
                    </a:cubicBezTo>
                    <a:cubicBezTo>
                      <a:pt x="17812" y="1808"/>
                      <a:pt x="17387" y="258"/>
                      <a:pt x="16262" y="15"/>
                    </a:cubicBezTo>
                    <a:cubicBezTo>
                      <a:pt x="16209" y="5"/>
                      <a:pt x="16155" y="0"/>
                      <a:pt x="16100" y="0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28"/>
              <p:cNvSpPr/>
              <p:nvPr/>
            </p:nvSpPr>
            <p:spPr>
              <a:xfrm>
                <a:off x="4140298" y="1801945"/>
                <a:ext cx="112428" cy="162641"/>
              </a:xfrm>
              <a:custGeom>
                <a:rect b="b" l="l" r="r" t="t"/>
                <a:pathLst>
                  <a:path extrusionOk="0" h="3388" w="2342">
                    <a:moveTo>
                      <a:pt x="1109" y="0"/>
                    </a:moveTo>
                    <a:cubicBezTo>
                      <a:pt x="1054" y="0"/>
                      <a:pt x="999" y="4"/>
                      <a:pt x="943" y="13"/>
                    </a:cubicBezTo>
                    <a:lnTo>
                      <a:pt x="1" y="135"/>
                    </a:lnTo>
                    <a:lnTo>
                      <a:pt x="1" y="3387"/>
                    </a:lnTo>
                    <a:lnTo>
                      <a:pt x="1399" y="3174"/>
                    </a:lnTo>
                    <a:cubicBezTo>
                      <a:pt x="1946" y="3083"/>
                      <a:pt x="2341" y="2566"/>
                      <a:pt x="2281" y="1989"/>
                    </a:cubicBezTo>
                    <a:lnTo>
                      <a:pt x="2129" y="895"/>
                    </a:lnTo>
                    <a:cubicBezTo>
                      <a:pt x="2046" y="373"/>
                      <a:pt x="1617" y="0"/>
                      <a:pt x="1109" y="0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28"/>
              <p:cNvSpPr/>
              <p:nvPr/>
            </p:nvSpPr>
            <p:spPr>
              <a:xfrm>
                <a:off x="4141786" y="1677087"/>
                <a:ext cx="901774" cy="334787"/>
              </a:xfrm>
              <a:custGeom>
                <a:rect b="b" l="l" r="r" t="t"/>
                <a:pathLst>
                  <a:path extrusionOk="0" h="6974" w="18785">
                    <a:moveTo>
                      <a:pt x="18633" y="0"/>
                    </a:moveTo>
                    <a:cubicBezTo>
                      <a:pt x="18207" y="213"/>
                      <a:pt x="17691" y="395"/>
                      <a:pt x="17143" y="669"/>
                    </a:cubicBezTo>
                    <a:cubicBezTo>
                      <a:pt x="15767" y="1277"/>
                      <a:pt x="14483" y="1450"/>
                      <a:pt x="13340" y="1450"/>
                    </a:cubicBezTo>
                    <a:cubicBezTo>
                      <a:pt x="11826" y="1450"/>
                      <a:pt x="10560" y="1147"/>
                      <a:pt x="9655" y="1147"/>
                    </a:cubicBezTo>
                    <a:cubicBezTo>
                      <a:pt x="9159" y="1147"/>
                      <a:pt x="8771" y="1238"/>
                      <a:pt x="8511" y="1520"/>
                    </a:cubicBezTo>
                    <a:cubicBezTo>
                      <a:pt x="7113" y="3040"/>
                      <a:pt x="10730" y="4438"/>
                      <a:pt x="7447" y="4924"/>
                    </a:cubicBezTo>
                    <a:cubicBezTo>
                      <a:pt x="5298" y="5243"/>
                      <a:pt x="3125" y="5422"/>
                      <a:pt x="950" y="5422"/>
                    </a:cubicBezTo>
                    <a:cubicBezTo>
                      <a:pt x="633" y="5422"/>
                      <a:pt x="317" y="5418"/>
                      <a:pt x="0" y="5411"/>
                    </a:cubicBezTo>
                    <a:lnTo>
                      <a:pt x="0" y="6961"/>
                    </a:lnTo>
                    <a:cubicBezTo>
                      <a:pt x="80" y="6970"/>
                      <a:pt x="160" y="6973"/>
                      <a:pt x="241" y="6973"/>
                    </a:cubicBezTo>
                    <a:cubicBezTo>
                      <a:pt x="434" y="6973"/>
                      <a:pt x="627" y="6952"/>
                      <a:pt x="821" y="6930"/>
                    </a:cubicBezTo>
                    <a:lnTo>
                      <a:pt x="8511" y="5836"/>
                    </a:lnTo>
                    <a:cubicBezTo>
                      <a:pt x="8906" y="5907"/>
                      <a:pt x="9273" y="5939"/>
                      <a:pt x="9615" y="5939"/>
                    </a:cubicBezTo>
                    <a:cubicBezTo>
                      <a:pt x="11905" y="5939"/>
                      <a:pt x="13038" y="4498"/>
                      <a:pt x="13435" y="3678"/>
                    </a:cubicBezTo>
                    <a:cubicBezTo>
                      <a:pt x="13830" y="2827"/>
                      <a:pt x="15715" y="3313"/>
                      <a:pt x="15654" y="2888"/>
                    </a:cubicBezTo>
                    <a:cubicBezTo>
                      <a:pt x="15599" y="2395"/>
                      <a:pt x="15446" y="2149"/>
                      <a:pt x="14020" y="2149"/>
                    </a:cubicBezTo>
                    <a:cubicBezTo>
                      <a:pt x="13862" y="2149"/>
                      <a:pt x="13687" y="2152"/>
                      <a:pt x="13496" y="2158"/>
                    </a:cubicBezTo>
                    <a:cubicBezTo>
                      <a:pt x="15198" y="1915"/>
                      <a:pt x="18785" y="1277"/>
                      <a:pt x="18633" y="91"/>
                    </a:cubicBezTo>
                    <a:lnTo>
                      <a:pt x="18633" y="0"/>
                    </a:ln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8"/>
              <p:cNvSpPr/>
              <p:nvPr/>
            </p:nvSpPr>
            <p:spPr>
              <a:xfrm>
                <a:off x="1794066" y="1547525"/>
                <a:ext cx="3249554" cy="1645659"/>
              </a:xfrm>
              <a:custGeom>
                <a:rect b="b" l="l" r="r" t="t"/>
                <a:pathLst>
                  <a:path extrusionOk="0" h="34281" w="67692">
                    <a:moveTo>
                      <a:pt x="40725" y="0"/>
                    </a:moveTo>
                    <a:cubicBezTo>
                      <a:pt x="40424" y="0"/>
                      <a:pt x="40102" y="27"/>
                      <a:pt x="39758" y="85"/>
                    </a:cubicBezTo>
                    <a:cubicBezTo>
                      <a:pt x="36506" y="632"/>
                      <a:pt x="34074" y="1453"/>
                      <a:pt x="34560" y="5465"/>
                    </a:cubicBezTo>
                    <a:cubicBezTo>
                      <a:pt x="35077" y="9477"/>
                      <a:pt x="35138" y="17107"/>
                      <a:pt x="31703" y="18930"/>
                    </a:cubicBezTo>
                    <a:cubicBezTo>
                      <a:pt x="29774" y="19945"/>
                      <a:pt x="27735" y="20477"/>
                      <a:pt x="25961" y="20477"/>
                    </a:cubicBezTo>
                    <a:cubicBezTo>
                      <a:pt x="24493" y="20477"/>
                      <a:pt x="23206" y="20113"/>
                      <a:pt x="22311" y="19356"/>
                    </a:cubicBezTo>
                    <a:cubicBezTo>
                      <a:pt x="20366" y="17715"/>
                      <a:pt x="15958" y="11879"/>
                      <a:pt x="12554" y="11058"/>
                    </a:cubicBezTo>
                    <a:cubicBezTo>
                      <a:pt x="11943" y="10911"/>
                      <a:pt x="11342" y="10835"/>
                      <a:pt x="10758" y="10835"/>
                    </a:cubicBezTo>
                    <a:cubicBezTo>
                      <a:pt x="7826" y="10835"/>
                      <a:pt x="5295" y="12768"/>
                      <a:pt x="3800" y="17532"/>
                    </a:cubicBezTo>
                    <a:cubicBezTo>
                      <a:pt x="2189" y="22730"/>
                      <a:pt x="335" y="32456"/>
                      <a:pt x="1" y="34280"/>
                    </a:cubicBezTo>
                    <a:cubicBezTo>
                      <a:pt x="396" y="34219"/>
                      <a:pt x="730" y="33946"/>
                      <a:pt x="852" y="33551"/>
                    </a:cubicBezTo>
                    <a:lnTo>
                      <a:pt x="5411" y="17988"/>
                    </a:lnTo>
                    <a:cubicBezTo>
                      <a:pt x="6536" y="15070"/>
                      <a:pt x="8511" y="13459"/>
                      <a:pt x="10214" y="12760"/>
                    </a:cubicBezTo>
                    <a:cubicBezTo>
                      <a:pt x="10426" y="12666"/>
                      <a:pt x="10939" y="12494"/>
                      <a:pt x="11612" y="12494"/>
                    </a:cubicBezTo>
                    <a:cubicBezTo>
                      <a:pt x="12676" y="12494"/>
                      <a:pt x="14138" y="12923"/>
                      <a:pt x="15442" y="14766"/>
                    </a:cubicBezTo>
                    <a:cubicBezTo>
                      <a:pt x="19482" y="20503"/>
                      <a:pt x="21967" y="22187"/>
                      <a:pt x="25668" y="22187"/>
                    </a:cubicBezTo>
                    <a:cubicBezTo>
                      <a:pt x="26477" y="22187"/>
                      <a:pt x="27344" y="22106"/>
                      <a:pt x="28299" y="21970"/>
                    </a:cubicBezTo>
                    <a:cubicBezTo>
                      <a:pt x="33740" y="21180"/>
                      <a:pt x="37539" y="16134"/>
                      <a:pt x="36779" y="10693"/>
                    </a:cubicBezTo>
                    <a:lnTo>
                      <a:pt x="36111" y="5830"/>
                    </a:lnTo>
                    <a:cubicBezTo>
                      <a:pt x="35807" y="3885"/>
                      <a:pt x="37083" y="2061"/>
                      <a:pt x="39029" y="1696"/>
                    </a:cubicBezTo>
                    <a:cubicBezTo>
                      <a:pt x="39245" y="1656"/>
                      <a:pt x="39460" y="1636"/>
                      <a:pt x="39672" y="1636"/>
                    </a:cubicBezTo>
                    <a:cubicBezTo>
                      <a:pt x="41373" y="1636"/>
                      <a:pt x="42892" y="2888"/>
                      <a:pt x="43162" y="4644"/>
                    </a:cubicBezTo>
                    <a:cubicBezTo>
                      <a:pt x="43635" y="7534"/>
                      <a:pt x="46038" y="9687"/>
                      <a:pt x="48885" y="9687"/>
                    </a:cubicBezTo>
                    <a:cubicBezTo>
                      <a:pt x="49152" y="9687"/>
                      <a:pt x="49424" y="9668"/>
                      <a:pt x="49698" y="9629"/>
                    </a:cubicBezTo>
                    <a:lnTo>
                      <a:pt x="57388" y="8535"/>
                    </a:lnTo>
                    <a:cubicBezTo>
                      <a:pt x="57786" y="8606"/>
                      <a:pt x="58157" y="8638"/>
                      <a:pt x="58502" y="8638"/>
                    </a:cubicBezTo>
                    <a:cubicBezTo>
                      <a:pt x="60812" y="8638"/>
                      <a:pt x="61941" y="7197"/>
                      <a:pt x="62312" y="6377"/>
                    </a:cubicBezTo>
                    <a:cubicBezTo>
                      <a:pt x="62707" y="5526"/>
                      <a:pt x="64591" y="6012"/>
                      <a:pt x="64531" y="5587"/>
                    </a:cubicBezTo>
                    <a:cubicBezTo>
                      <a:pt x="64478" y="5109"/>
                      <a:pt x="64332" y="4840"/>
                      <a:pt x="63022" y="4840"/>
                    </a:cubicBezTo>
                    <a:cubicBezTo>
                      <a:pt x="62831" y="4840"/>
                      <a:pt x="62616" y="4846"/>
                      <a:pt x="62373" y="4857"/>
                    </a:cubicBezTo>
                    <a:cubicBezTo>
                      <a:pt x="64105" y="4614"/>
                      <a:pt x="67692" y="3976"/>
                      <a:pt x="67540" y="2790"/>
                    </a:cubicBezTo>
                    <a:lnTo>
                      <a:pt x="67540" y="2699"/>
                    </a:lnTo>
                    <a:cubicBezTo>
                      <a:pt x="67114" y="2912"/>
                      <a:pt x="66598" y="3094"/>
                      <a:pt x="66050" y="3368"/>
                    </a:cubicBezTo>
                    <a:cubicBezTo>
                      <a:pt x="64684" y="3976"/>
                      <a:pt x="63404" y="4149"/>
                      <a:pt x="62260" y="4149"/>
                    </a:cubicBezTo>
                    <a:cubicBezTo>
                      <a:pt x="60747" y="4149"/>
                      <a:pt x="59475" y="3846"/>
                      <a:pt x="58566" y="3846"/>
                    </a:cubicBezTo>
                    <a:cubicBezTo>
                      <a:pt x="58068" y="3846"/>
                      <a:pt x="57678" y="3937"/>
                      <a:pt x="57418" y="4219"/>
                    </a:cubicBezTo>
                    <a:cubicBezTo>
                      <a:pt x="56020" y="5739"/>
                      <a:pt x="59637" y="7107"/>
                      <a:pt x="56354" y="7593"/>
                    </a:cubicBezTo>
                    <a:cubicBezTo>
                      <a:pt x="54174" y="7939"/>
                      <a:pt x="51544" y="8149"/>
                      <a:pt x="49789" y="8149"/>
                    </a:cubicBezTo>
                    <a:cubicBezTo>
                      <a:pt x="48927" y="8149"/>
                      <a:pt x="48276" y="8098"/>
                      <a:pt x="47995" y="7988"/>
                    </a:cubicBezTo>
                    <a:cubicBezTo>
                      <a:pt x="45290" y="6955"/>
                      <a:pt x="45047" y="5465"/>
                      <a:pt x="44621" y="3368"/>
                    </a:cubicBezTo>
                    <a:cubicBezTo>
                      <a:pt x="44322" y="1927"/>
                      <a:pt x="43270" y="0"/>
                      <a:pt x="40725" y="0"/>
                    </a:cubicBez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28"/>
              <p:cNvSpPr/>
              <p:nvPr/>
            </p:nvSpPr>
            <p:spPr>
              <a:xfrm>
                <a:off x="2447733" y="1990695"/>
                <a:ext cx="210166" cy="201957"/>
              </a:xfrm>
              <a:custGeom>
                <a:rect b="b" l="l" r="r" t="t"/>
                <a:pathLst>
                  <a:path extrusionOk="0" h="4207" w="4378">
                    <a:moveTo>
                      <a:pt x="2003" y="1"/>
                    </a:moveTo>
                    <a:cubicBezTo>
                      <a:pt x="1755" y="1"/>
                      <a:pt x="1505" y="92"/>
                      <a:pt x="1308" y="276"/>
                    </a:cubicBezTo>
                    <a:lnTo>
                      <a:pt x="457" y="1005"/>
                    </a:lnTo>
                    <a:cubicBezTo>
                      <a:pt x="31" y="1400"/>
                      <a:pt x="1" y="2039"/>
                      <a:pt x="366" y="2495"/>
                    </a:cubicBezTo>
                    <a:lnTo>
                      <a:pt x="1581" y="3862"/>
                    </a:lnTo>
                    <a:cubicBezTo>
                      <a:pt x="1794" y="4092"/>
                      <a:pt x="2077" y="4206"/>
                      <a:pt x="2365" y="4206"/>
                    </a:cubicBezTo>
                    <a:cubicBezTo>
                      <a:pt x="2611" y="4206"/>
                      <a:pt x="2860" y="4122"/>
                      <a:pt x="3071" y="3954"/>
                    </a:cubicBezTo>
                    <a:lnTo>
                      <a:pt x="3891" y="3194"/>
                    </a:lnTo>
                    <a:cubicBezTo>
                      <a:pt x="4317" y="2799"/>
                      <a:pt x="4378" y="2160"/>
                      <a:pt x="3983" y="1735"/>
                    </a:cubicBezTo>
                    <a:lnTo>
                      <a:pt x="2767" y="367"/>
                    </a:lnTo>
                    <a:cubicBezTo>
                      <a:pt x="2571" y="123"/>
                      <a:pt x="2289" y="1"/>
                      <a:pt x="2003" y="1"/>
                    </a:cubicBezTo>
                    <a:close/>
                  </a:path>
                </a:pathLst>
              </a:custGeom>
              <a:solidFill>
                <a:srgbClr val="3F6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28"/>
              <p:cNvSpPr/>
              <p:nvPr/>
            </p:nvSpPr>
            <p:spPr>
              <a:xfrm>
                <a:off x="1731325" y="1373175"/>
                <a:ext cx="2827879" cy="1819293"/>
              </a:xfrm>
              <a:custGeom>
                <a:rect b="b" l="l" r="r" t="t"/>
                <a:pathLst>
                  <a:path extrusionOk="0" h="37898" w="58908">
                    <a:moveTo>
                      <a:pt x="40954" y="1"/>
                    </a:moveTo>
                    <a:cubicBezTo>
                      <a:pt x="40519" y="1"/>
                      <a:pt x="40079" y="33"/>
                      <a:pt x="39637" y="100"/>
                    </a:cubicBezTo>
                    <a:cubicBezTo>
                      <a:pt x="34804" y="830"/>
                      <a:pt x="31521" y="5419"/>
                      <a:pt x="32220" y="10283"/>
                    </a:cubicBezTo>
                    <a:lnTo>
                      <a:pt x="32889" y="15055"/>
                    </a:lnTo>
                    <a:cubicBezTo>
                      <a:pt x="33253" y="17638"/>
                      <a:pt x="31460" y="20009"/>
                      <a:pt x="28876" y="20374"/>
                    </a:cubicBezTo>
                    <a:cubicBezTo>
                      <a:pt x="28164" y="20472"/>
                      <a:pt x="27572" y="20553"/>
                      <a:pt x="27035" y="20553"/>
                    </a:cubicBezTo>
                    <a:cubicBezTo>
                      <a:pt x="25235" y="20553"/>
                      <a:pt x="24054" y="19636"/>
                      <a:pt x="21034" y="15328"/>
                    </a:cubicBezTo>
                    <a:cubicBezTo>
                      <a:pt x="18598" y="11862"/>
                      <a:pt x="15466" y="10848"/>
                      <a:pt x="12905" y="10848"/>
                    </a:cubicBezTo>
                    <a:cubicBezTo>
                      <a:pt x="11536" y="10848"/>
                      <a:pt x="10331" y="11138"/>
                      <a:pt x="9484" y="11498"/>
                    </a:cubicBezTo>
                    <a:cubicBezTo>
                      <a:pt x="4499" y="13231"/>
                      <a:pt x="2767" y="16392"/>
                      <a:pt x="1824" y="20617"/>
                    </a:cubicBezTo>
                    <a:cubicBezTo>
                      <a:pt x="791" y="25146"/>
                      <a:pt x="61" y="36727"/>
                      <a:pt x="61" y="36727"/>
                    </a:cubicBezTo>
                    <a:cubicBezTo>
                      <a:pt x="1" y="37274"/>
                      <a:pt x="365" y="37791"/>
                      <a:pt x="912" y="37882"/>
                    </a:cubicBezTo>
                    <a:cubicBezTo>
                      <a:pt x="974" y="37893"/>
                      <a:pt x="1036" y="37898"/>
                      <a:pt x="1098" y="37898"/>
                    </a:cubicBezTo>
                    <a:cubicBezTo>
                      <a:pt x="1554" y="37898"/>
                      <a:pt x="1994" y="37611"/>
                      <a:pt x="2128" y="37183"/>
                    </a:cubicBezTo>
                    <a:lnTo>
                      <a:pt x="6688" y="21590"/>
                    </a:lnTo>
                    <a:cubicBezTo>
                      <a:pt x="7843" y="18672"/>
                      <a:pt x="9788" y="17091"/>
                      <a:pt x="11490" y="16362"/>
                    </a:cubicBezTo>
                    <a:cubicBezTo>
                      <a:pt x="11703" y="16279"/>
                      <a:pt x="12224" y="16109"/>
                      <a:pt x="12904" y="16109"/>
                    </a:cubicBezTo>
                    <a:cubicBezTo>
                      <a:pt x="13973" y="16109"/>
                      <a:pt x="15436" y="16529"/>
                      <a:pt x="16718" y="18368"/>
                    </a:cubicBezTo>
                    <a:cubicBezTo>
                      <a:pt x="20784" y="24130"/>
                      <a:pt x="23254" y="25819"/>
                      <a:pt x="26949" y="25819"/>
                    </a:cubicBezTo>
                    <a:cubicBezTo>
                      <a:pt x="27756" y="25819"/>
                      <a:pt x="28622" y="25738"/>
                      <a:pt x="29576" y="25602"/>
                    </a:cubicBezTo>
                    <a:cubicBezTo>
                      <a:pt x="35047" y="24812"/>
                      <a:pt x="38846" y="19766"/>
                      <a:pt x="38086" y="14325"/>
                    </a:cubicBezTo>
                    <a:lnTo>
                      <a:pt x="37418" y="9462"/>
                    </a:lnTo>
                    <a:cubicBezTo>
                      <a:pt x="37114" y="7517"/>
                      <a:pt x="38390" y="5693"/>
                      <a:pt x="40336" y="5328"/>
                    </a:cubicBezTo>
                    <a:cubicBezTo>
                      <a:pt x="40552" y="5288"/>
                      <a:pt x="40766" y="5268"/>
                      <a:pt x="40978" y="5268"/>
                    </a:cubicBezTo>
                    <a:cubicBezTo>
                      <a:pt x="42674" y="5268"/>
                      <a:pt x="44172" y="6520"/>
                      <a:pt x="44469" y="8276"/>
                    </a:cubicBezTo>
                    <a:cubicBezTo>
                      <a:pt x="44942" y="11166"/>
                      <a:pt x="47345" y="13319"/>
                      <a:pt x="50192" y="13319"/>
                    </a:cubicBezTo>
                    <a:cubicBezTo>
                      <a:pt x="50459" y="13319"/>
                      <a:pt x="50731" y="13300"/>
                      <a:pt x="51005" y="13261"/>
                    </a:cubicBezTo>
                    <a:lnTo>
                      <a:pt x="58907" y="12137"/>
                    </a:lnTo>
                    <a:lnTo>
                      <a:pt x="58178" y="6939"/>
                    </a:lnTo>
                    <a:lnTo>
                      <a:pt x="50275" y="8033"/>
                    </a:lnTo>
                    <a:cubicBezTo>
                      <a:pt x="50243" y="8040"/>
                      <a:pt x="50211" y="8044"/>
                      <a:pt x="50180" y="8044"/>
                    </a:cubicBezTo>
                    <a:cubicBezTo>
                      <a:pt x="49941" y="8044"/>
                      <a:pt x="49724" y="7849"/>
                      <a:pt x="49698" y="7608"/>
                    </a:cubicBezTo>
                    <a:cubicBezTo>
                      <a:pt x="49062" y="3190"/>
                      <a:pt x="45267" y="1"/>
                      <a:pt x="40954" y="1"/>
                    </a:cubicBezTo>
                    <a:close/>
                  </a:path>
                </a:pathLst>
              </a:custGeom>
              <a:solidFill>
                <a:srgbClr val="7193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49" name="Google Shape;649;p28"/>
          <p:cNvSpPr txBox="1"/>
          <p:nvPr/>
        </p:nvSpPr>
        <p:spPr>
          <a:xfrm>
            <a:off x="543575" y="882250"/>
            <a:ext cx="2856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Snakes</a:t>
            </a:r>
            <a:endParaRPr sz="20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pic>
        <p:nvPicPr>
          <p:cNvPr id="650" name="Google Shape;6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25" y="1617674"/>
            <a:ext cx="3874174" cy="25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29"/>
          <p:cNvGrpSpPr/>
          <p:nvPr/>
        </p:nvGrpSpPr>
        <p:grpSpPr>
          <a:xfrm>
            <a:off x="7680641" y="1591712"/>
            <a:ext cx="520876" cy="520876"/>
            <a:chOff x="1190625" y="238125"/>
            <a:chExt cx="5219200" cy="5219200"/>
          </a:xfrm>
        </p:grpSpPr>
        <p:sp>
          <p:nvSpPr>
            <p:cNvPr id="656" name="Google Shape;656;p29"/>
            <p:cNvSpPr/>
            <p:nvPr/>
          </p:nvSpPr>
          <p:spPr>
            <a:xfrm>
              <a:off x="2090925" y="238125"/>
              <a:ext cx="4220225" cy="2790650"/>
            </a:xfrm>
            <a:custGeom>
              <a:rect b="b" l="l" r="r" t="t"/>
              <a:pathLst>
                <a:path extrusionOk="0" h="111626" w="168809">
                  <a:moveTo>
                    <a:pt x="68372" y="0"/>
                  </a:moveTo>
                  <a:cubicBezTo>
                    <a:pt x="42210" y="0"/>
                    <a:pt x="18300" y="9623"/>
                    <a:pt x="0" y="25541"/>
                  </a:cubicBezTo>
                  <a:lnTo>
                    <a:pt x="68372" y="111625"/>
                  </a:lnTo>
                  <a:lnTo>
                    <a:pt x="168808" y="75906"/>
                  </a:lnTo>
                  <a:cubicBezTo>
                    <a:pt x="156413" y="32098"/>
                    <a:pt x="116160" y="0"/>
                    <a:pt x="68372" y="0"/>
                  </a:cubicBezTo>
                  <a:close/>
                </a:path>
              </a:pathLst>
            </a:custGeom>
            <a:solidFill>
              <a:srgbClr val="E9E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3616725" y="904800"/>
              <a:ext cx="1208575" cy="883425"/>
            </a:xfrm>
            <a:custGeom>
              <a:rect b="b" l="l" r="r" t="t"/>
              <a:pathLst>
                <a:path extrusionOk="0" h="35337" w="48343">
                  <a:moveTo>
                    <a:pt x="26507" y="1"/>
                  </a:moveTo>
                  <a:cubicBezTo>
                    <a:pt x="21251" y="1"/>
                    <a:pt x="16418" y="3289"/>
                    <a:pt x="14581" y="8367"/>
                  </a:cubicBezTo>
                  <a:cubicBezTo>
                    <a:pt x="14418" y="8334"/>
                    <a:pt x="14288" y="8269"/>
                    <a:pt x="14125" y="8236"/>
                  </a:cubicBezTo>
                  <a:cubicBezTo>
                    <a:pt x="13231" y="7998"/>
                    <a:pt x="12333" y="7885"/>
                    <a:pt x="11450" y="7885"/>
                  </a:cubicBezTo>
                  <a:cubicBezTo>
                    <a:pt x="6883" y="7885"/>
                    <a:pt x="2698" y="10924"/>
                    <a:pt x="1468" y="15543"/>
                  </a:cubicBezTo>
                  <a:cubicBezTo>
                    <a:pt x="0" y="21056"/>
                    <a:pt x="3262" y="26732"/>
                    <a:pt x="8775" y="28200"/>
                  </a:cubicBezTo>
                  <a:cubicBezTo>
                    <a:pt x="13276" y="29374"/>
                    <a:pt x="29782" y="33778"/>
                    <a:pt x="34251" y="34985"/>
                  </a:cubicBezTo>
                  <a:cubicBezTo>
                    <a:pt x="35144" y="35222"/>
                    <a:pt x="36041" y="35336"/>
                    <a:pt x="36923" y="35336"/>
                  </a:cubicBezTo>
                  <a:cubicBezTo>
                    <a:pt x="41483" y="35336"/>
                    <a:pt x="45645" y="32297"/>
                    <a:pt x="46875" y="27678"/>
                  </a:cubicBezTo>
                  <a:cubicBezTo>
                    <a:pt x="48343" y="22165"/>
                    <a:pt x="45081" y="16489"/>
                    <a:pt x="39568" y="15021"/>
                  </a:cubicBezTo>
                  <a:cubicBezTo>
                    <a:pt x="39405" y="14989"/>
                    <a:pt x="39242" y="14956"/>
                    <a:pt x="39079" y="14923"/>
                  </a:cubicBezTo>
                  <a:cubicBezTo>
                    <a:pt x="40220" y="8497"/>
                    <a:pt x="36241" y="2136"/>
                    <a:pt x="29815" y="440"/>
                  </a:cubicBezTo>
                  <a:cubicBezTo>
                    <a:pt x="28709" y="143"/>
                    <a:pt x="27599" y="1"/>
                    <a:pt x="26507" y="1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4618150" y="937800"/>
              <a:ext cx="1593500" cy="911750"/>
            </a:xfrm>
            <a:custGeom>
              <a:rect b="b" l="l" r="r" t="t"/>
              <a:pathLst>
                <a:path extrusionOk="0" h="36470" w="63740">
                  <a:moveTo>
                    <a:pt x="24759" y="1"/>
                  </a:moveTo>
                  <a:cubicBezTo>
                    <a:pt x="17909" y="1"/>
                    <a:pt x="12396" y="5546"/>
                    <a:pt x="12396" y="12396"/>
                  </a:cubicBezTo>
                  <a:cubicBezTo>
                    <a:pt x="12396" y="14484"/>
                    <a:pt x="12918" y="16441"/>
                    <a:pt x="13798" y="18170"/>
                  </a:cubicBezTo>
                  <a:cubicBezTo>
                    <a:pt x="13342" y="18105"/>
                    <a:pt x="12853" y="18072"/>
                    <a:pt x="12396" y="18072"/>
                  </a:cubicBezTo>
                  <a:cubicBezTo>
                    <a:pt x="5546" y="18072"/>
                    <a:pt x="0" y="23618"/>
                    <a:pt x="0" y="30435"/>
                  </a:cubicBezTo>
                  <a:lnTo>
                    <a:pt x="0" y="36470"/>
                  </a:lnTo>
                  <a:lnTo>
                    <a:pt x="63740" y="36470"/>
                  </a:lnTo>
                  <a:cubicBezTo>
                    <a:pt x="58455" y="23683"/>
                    <a:pt x="50692" y="12168"/>
                    <a:pt x="41036" y="2545"/>
                  </a:cubicBezTo>
                  <a:cubicBezTo>
                    <a:pt x="38655" y="2676"/>
                    <a:pt x="36469" y="3622"/>
                    <a:pt x="34740" y="5090"/>
                  </a:cubicBezTo>
                  <a:cubicBezTo>
                    <a:pt x="32490" y="2023"/>
                    <a:pt x="28869" y="1"/>
                    <a:pt x="24759" y="1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1289300" y="875825"/>
              <a:ext cx="5021850" cy="1741125"/>
            </a:xfrm>
            <a:custGeom>
              <a:rect b="b" l="l" r="r" t="t"/>
              <a:pathLst>
                <a:path extrusionOk="0" h="69645" w="200874">
                  <a:moveTo>
                    <a:pt x="32065" y="1"/>
                  </a:moveTo>
                  <a:cubicBezTo>
                    <a:pt x="16897" y="13147"/>
                    <a:pt x="5611" y="30566"/>
                    <a:pt x="0" y="50398"/>
                  </a:cubicBezTo>
                  <a:lnTo>
                    <a:pt x="100437" y="69644"/>
                  </a:lnTo>
                  <a:lnTo>
                    <a:pt x="200873" y="50398"/>
                  </a:lnTo>
                  <a:cubicBezTo>
                    <a:pt x="199764" y="46484"/>
                    <a:pt x="198427" y="42668"/>
                    <a:pt x="196894" y="38949"/>
                  </a:cubicBezTo>
                  <a:cubicBezTo>
                    <a:pt x="114104" y="36829"/>
                    <a:pt x="101089" y="7503"/>
                    <a:pt x="32065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1289300" y="875825"/>
              <a:ext cx="2998600" cy="1741125"/>
            </a:xfrm>
            <a:custGeom>
              <a:rect b="b" l="l" r="r" t="t"/>
              <a:pathLst>
                <a:path extrusionOk="0" h="69645" w="119944">
                  <a:moveTo>
                    <a:pt x="32065" y="1"/>
                  </a:moveTo>
                  <a:cubicBezTo>
                    <a:pt x="16897" y="13147"/>
                    <a:pt x="5611" y="30566"/>
                    <a:pt x="0" y="50398"/>
                  </a:cubicBezTo>
                  <a:lnTo>
                    <a:pt x="100437" y="69644"/>
                  </a:lnTo>
                  <a:lnTo>
                    <a:pt x="119943" y="65893"/>
                  </a:lnTo>
                  <a:lnTo>
                    <a:pt x="119943" y="50398"/>
                  </a:lnTo>
                  <a:cubicBezTo>
                    <a:pt x="28543" y="50398"/>
                    <a:pt x="32065" y="1"/>
                    <a:pt x="32065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1190625" y="2135775"/>
              <a:ext cx="5219200" cy="2789825"/>
            </a:xfrm>
            <a:custGeom>
              <a:rect b="b" l="l" r="r" t="t"/>
              <a:pathLst>
                <a:path extrusionOk="0" h="111593" w="208768">
                  <a:moveTo>
                    <a:pt x="3947" y="0"/>
                  </a:moveTo>
                  <a:cubicBezTo>
                    <a:pt x="1370" y="9036"/>
                    <a:pt x="0" y="18594"/>
                    <a:pt x="0" y="28478"/>
                  </a:cubicBezTo>
                  <a:cubicBezTo>
                    <a:pt x="0" y="44624"/>
                    <a:pt x="3653" y="59890"/>
                    <a:pt x="10210" y="73526"/>
                  </a:cubicBezTo>
                  <a:lnTo>
                    <a:pt x="104384" y="111593"/>
                  </a:lnTo>
                  <a:lnTo>
                    <a:pt x="198557" y="73526"/>
                  </a:lnTo>
                  <a:cubicBezTo>
                    <a:pt x="205114" y="59890"/>
                    <a:pt x="208767" y="44624"/>
                    <a:pt x="208767" y="28478"/>
                  </a:cubicBezTo>
                  <a:cubicBezTo>
                    <a:pt x="208767" y="18594"/>
                    <a:pt x="207397" y="9036"/>
                    <a:pt x="204820" y="0"/>
                  </a:cubicBezTo>
                  <a:close/>
                </a:path>
              </a:pathLst>
            </a:custGeom>
            <a:solidFill>
              <a:srgbClr val="C8D7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1190625" y="2805300"/>
              <a:ext cx="3030400" cy="670350"/>
            </a:xfrm>
            <a:custGeom>
              <a:rect b="b" l="l" r="r" t="t"/>
              <a:pathLst>
                <a:path extrusionOk="0" h="26814" w="121216">
                  <a:moveTo>
                    <a:pt x="0" y="0"/>
                  </a:moveTo>
                  <a:cubicBezTo>
                    <a:pt x="0" y="587"/>
                    <a:pt x="0" y="1142"/>
                    <a:pt x="0" y="1697"/>
                  </a:cubicBezTo>
                  <a:cubicBezTo>
                    <a:pt x="0" y="10341"/>
                    <a:pt x="1076" y="18757"/>
                    <a:pt x="3066" y="26814"/>
                  </a:cubicBezTo>
                  <a:lnTo>
                    <a:pt x="114528" y="26814"/>
                  </a:lnTo>
                  <a:cubicBezTo>
                    <a:pt x="118214" y="26814"/>
                    <a:pt x="121215" y="23813"/>
                    <a:pt x="121215" y="20094"/>
                  </a:cubicBezTo>
                  <a:cubicBezTo>
                    <a:pt x="121215" y="16408"/>
                    <a:pt x="118214" y="13407"/>
                    <a:pt x="114528" y="13407"/>
                  </a:cubicBezTo>
                  <a:lnTo>
                    <a:pt x="91760" y="13407"/>
                  </a:lnTo>
                  <a:cubicBezTo>
                    <a:pt x="88041" y="13407"/>
                    <a:pt x="85040" y="10406"/>
                    <a:pt x="85040" y="6720"/>
                  </a:cubicBezTo>
                  <a:cubicBezTo>
                    <a:pt x="85040" y="3001"/>
                    <a:pt x="82039" y="0"/>
                    <a:pt x="78353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3800200" y="3475625"/>
              <a:ext cx="2532950" cy="669550"/>
            </a:xfrm>
            <a:custGeom>
              <a:rect b="b" l="l" r="r" t="t"/>
              <a:pathLst>
                <a:path extrusionOk="0" h="26782" w="101318">
                  <a:moveTo>
                    <a:pt x="49093" y="1"/>
                  </a:moveTo>
                  <a:cubicBezTo>
                    <a:pt x="45407" y="1"/>
                    <a:pt x="42406" y="3002"/>
                    <a:pt x="42406" y="6688"/>
                  </a:cubicBezTo>
                  <a:cubicBezTo>
                    <a:pt x="42406" y="10407"/>
                    <a:pt x="39405" y="13375"/>
                    <a:pt x="35719" y="13375"/>
                  </a:cubicBezTo>
                  <a:lnTo>
                    <a:pt x="6688" y="13375"/>
                  </a:lnTo>
                  <a:cubicBezTo>
                    <a:pt x="3002" y="13375"/>
                    <a:pt x="1" y="16376"/>
                    <a:pt x="1" y="20095"/>
                  </a:cubicBezTo>
                  <a:cubicBezTo>
                    <a:pt x="1" y="23781"/>
                    <a:pt x="3002" y="26782"/>
                    <a:pt x="6688" y="26782"/>
                  </a:cubicBezTo>
                  <a:lnTo>
                    <a:pt x="77244" y="26782"/>
                  </a:lnTo>
                  <a:lnTo>
                    <a:pt x="94174" y="19932"/>
                  </a:lnTo>
                  <a:cubicBezTo>
                    <a:pt x="97208" y="13603"/>
                    <a:pt x="99622" y="6949"/>
                    <a:pt x="101318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3637100" y="2135775"/>
              <a:ext cx="2745800" cy="669550"/>
            </a:xfrm>
            <a:custGeom>
              <a:rect b="b" l="l" r="r" t="t"/>
              <a:pathLst>
                <a:path extrusionOk="0" h="26782" w="109832">
                  <a:moveTo>
                    <a:pt x="26031" y="0"/>
                  </a:moveTo>
                  <a:cubicBezTo>
                    <a:pt x="22313" y="0"/>
                    <a:pt x="19344" y="3001"/>
                    <a:pt x="19344" y="6687"/>
                  </a:cubicBezTo>
                  <a:cubicBezTo>
                    <a:pt x="19344" y="10406"/>
                    <a:pt x="16343" y="13407"/>
                    <a:pt x="12624" y="13407"/>
                  </a:cubicBezTo>
                  <a:lnTo>
                    <a:pt x="6688" y="13407"/>
                  </a:lnTo>
                  <a:cubicBezTo>
                    <a:pt x="3002" y="13407"/>
                    <a:pt x="1" y="16408"/>
                    <a:pt x="1" y="20094"/>
                  </a:cubicBezTo>
                  <a:cubicBezTo>
                    <a:pt x="1" y="23780"/>
                    <a:pt x="3002" y="26781"/>
                    <a:pt x="6688" y="26781"/>
                  </a:cubicBezTo>
                  <a:lnTo>
                    <a:pt x="87846" y="26781"/>
                  </a:lnTo>
                  <a:cubicBezTo>
                    <a:pt x="91565" y="26781"/>
                    <a:pt x="94533" y="23780"/>
                    <a:pt x="94533" y="20094"/>
                  </a:cubicBezTo>
                  <a:cubicBezTo>
                    <a:pt x="94533" y="16408"/>
                    <a:pt x="97534" y="13407"/>
                    <a:pt x="101253" y="13407"/>
                  </a:cubicBezTo>
                  <a:lnTo>
                    <a:pt x="109832" y="13407"/>
                  </a:lnTo>
                  <a:cubicBezTo>
                    <a:pt x="109147" y="8840"/>
                    <a:pt x="108201" y="4371"/>
                    <a:pt x="106961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5166325" y="3028950"/>
              <a:ext cx="920550" cy="1120300"/>
            </a:xfrm>
            <a:custGeom>
              <a:rect b="b" l="l" r="r" t="t"/>
              <a:pathLst>
                <a:path extrusionOk="0" h="44812" w="36822">
                  <a:moveTo>
                    <a:pt x="2710" y="0"/>
                  </a:moveTo>
                  <a:cubicBezTo>
                    <a:pt x="1160" y="0"/>
                    <a:pt x="1" y="1913"/>
                    <a:pt x="1168" y="3352"/>
                  </a:cubicBezTo>
                  <a:cubicBezTo>
                    <a:pt x="13890" y="19010"/>
                    <a:pt x="19696" y="35287"/>
                    <a:pt x="22208" y="44812"/>
                  </a:cubicBezTo>
                  <a:lnTo>
                    <a:pt x="36822" y="38908"/>
                  </a:lnTo>
                  <a:cubicBezTo>
                    <a:pt x="27558" y="15911"/>
                    <a:pt x="12846" y="5048"/>
                    <a:pt x="3680" y="253"/>
                  </a:cubicBezTo>
                  <a:cubicBezTo>
                    <a:pt x="3351" y="78"/>
                    <a:pt x="3023" y="0"/>
                    <a:pt x="2710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5069875" y="3414150"/>
              <a:ext cx="779700" cy="814200"/>
            </a:xfrm>
            <a:custGeom>
              <a:rect b="b" l="l" r="r" t="t"/>
              <a:pathLst>
                <a:path extrusionOk="0" h="32568" w="31188">
                  <a:moveTo>
                    <a:pt x="2733" y="0"/>
                  </a:moveTo>
                  <a:cubicBezTo>
                    <a:pt x="1175" y="0"/>
                    <a:pt x="1" y="1898"/>
                    <a:pt x="1144" y="3341"/>
                  </a:cubicBezTo>
                  <a:cubicBezTo>
                    <a:pt x="9430" y="13485"/>
                    <a:pt x="14779" y="23924"/>
                    <a:pt x="18205" y="32568"/>
                  </a:cubicBezTo>
                  <a:lnTo>
                    <a:pt x="31187" y="27316"/>
                  </a:lnTo>
                  <a:cubicBezTo>
                    <a:pt x="22315" y="12083"/>
                    <a:pt x="11159" y="4156"/>
                    <a:pt x="3689" y="242"/>
                  </a:cubicBezTo>
                  <a:cubicBezTo>
                    <a:pt x="3365" y="75"/>
                    <a:pt x="3042" y="0"/>
                    <a:pt x="2733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5323300" y="2336175"/>
              <a:ext cx="926675" cy="1734800"/>
            </a:xfrm>
            <a:custGeom>
              <a:rect b="b" l="l" r="r" t="t"/>
              <a:pathLst>
                <a:path extrusionOk="0" h="69392" w="37067">
                  <a:moveTo>
                    <a:pt x="2632" y="0"/>
                  </a:moveTo>
                  <a:cubicBezTo>
                    <a:pt x="1252" y="0"/>
                    <a:pt x="1" y="1505"/>
                    <a:pt x="826" y="3010"/>
                  </a:cubicBezTo>
                  <a:cubicBezTo>
                    <a:pt x="14526" y="28323"/>
                    <a:pt x="20920" y="54745"/>
                    <a:pt x="23660" y="69391"/>
                  </a:cubicBezTo>
                  <a:lnTo>
                    <a:pt x="33250" y="65510"/>
                  </a:lnTo>
                  <a:cubicBezTo>
                    <a:pt x="34685" y="62574"/>
                    <a:pt x="35925" y="59540"/>
                    <a:pt x="37067" y="56474"/>
                  </a:cubicBezTo>
                  <a:cubicBezTo>
                    <a:pt x="27215" y="26627"/>
                    <a:pt x="13091" y="9306"/>
                    <a:pt x="4023" y="596"/>
                  </a:cubicBezTo>
                  <a:cubicBezTo>
                    <a:pt x="3597" y="179"/>
                    <a:pt x="3107" y="0"/>
                    <a:pt x="2632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3800200" y="3973900"/>
              <a:ext cx="2354375" cy="951700"/>
            </a:xfrm>
            <a:custGeom>
              <a:rect b="b" l="l" r="r" t="t"/>
              <a:pathLst>
                <a:path extrusionOk="0" h="38068" w="94175">
                  <a:moveTo>
                    <a:pt x="94174" y="1"/>
                  </a:moveTo>
                  <a:cubicBezTo>
                    <a:pt x="48669" y="1240"/>
                    <a:pt x="24335" y="10733"/>
                    <a:pt x="1" y="20258"/>
                  </a:cubicBezTo>
                  <a:lnTo>
                    <a:pt x="1" y="38068"/>
                  </a:lnTo>
                  <a:lnTo>
                    <a:pt x="63120" y="38068"/>
                  </a:lnTo>
                  <a:cubicBezTo>
                    <a:pt x="76266" y="28086"/>
                    <a:pt x="86965" y="15038"/>
                    <a:pt x="94174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3800200" y="4397950"/>
              <a:ext cx="1738675" cy="527650"/>
            </a:xfrm>
            <a:custGeom>
              <a:rect b="b" l="l" r="r" t="t"/>
              <a:pathLst>
                <a:path extrusionOk="0" h="21106" w="69547">
                  <a:moveTo>
                    <a:pt x="8449" y="1"/>
                  </a:moveTo>
                  <a:cubicBezTo>
                    <a:pt x="5611" y="1110"/>
                    <a:pt x="2806" y="2186"/>
                    <a:pt x="1" y="3296"/>
                  </a:cubicBezTo>
                  <a:lnTo>
                    <a:pt x="1" y="21106"/>
                  </a:lnTo>
                  <a:lnTo>
                    <a:pt x="63120" y="21106"/>
                  </a:lnTo>
                  <a:cubicBezTo>
                    <a:pt x="65338" y="19442"/>
                    <a:pt x="67491" y="17681"/>
                    <a:pt x="69546" y="15822"/>
                  </a:cubicBezTo>
                  <a:lnTo>
                    <a:pt x="63968" y="15071"/>
                  </a:lnTo>
                  <a:cubicBezTo>
                    <a:pt x="40775" y="11907"/>
                    <a:pt x="24563" y="6231"/>
                    <a:pt x="8449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1442600" y="2357375"/>
              <a:ext cx="987825" cy="1798400"/>
            </a:xfrm>
            <a:custGeom>
              <a:rect b="b" l="l" r="r" t="t"/>
              <a:pathLst>
                <a:path extrusionOk="0" h="71936" w="39513">
                  <a:moveTo>
                    <a:pt x="36868" y="1"/>
                  </a:moveTo>
                  <a:cubicBezTo>
                    <a:pt x="36389" y="1"/>
                    <a:pt x="35893" y="179"/>
                    <a:pt x="35458" y="596"/>
                  </a:cubicBezTo>
                  <a:cubicBezTo>
                    <a:pt x="25607" y="10056"/>
                    <a:pt x="9819" y="29660"/>
                    <a:pt x="1" y="64401"/>
                  </a:cubicBezTo>
                  <a:cubicBezTo>
                    <a:pt x="33" y="64466"/>
                    <a:pt x="98" y="64564"/>
                    <a:pt x="131" y="64662"/>
                  </a:cubicBezTo>
                  <a:lnTo>
                    <a:pt x="15364" y="71936"/>
                  </a:lnTo>
                  <a:cubicBezTo>
                    <a:pt x="17811" y="58007"/>
                    <a:pt x="24107" y="29856"/>
                    <a:pt x="38688" y="3010"/>
                  </a:cubicBezTo>
                  <a:cubicBezTo>
                    <a:pt x="39513" y="1505"/>
                    <a:pt x="38261" y="1"/>
                    <a:pt x="36868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1648100" y="3050150"/>
              <a:ext cx="938625" cy="1194525"/>
            </a:xfrm>
            <a:custGeom>
              <a:rect b="b" l="l" r="r" t="t"/>
              <a:pathLst>
                <a:path extrusionOk="0" h="47781" w="37545">
                  <a:moveTo>
                    <a:pt x="34860" y="0"/>
                  </a:moveTo>
                  <a:cubicBezTo>
                    <a:pt x="34549" y="0"/>
                    <a:pt x="34221" y="78"/>
                    <a:pt x="33893" y="253"/>
                  </a:cubicBezTo>
                  <a:cubicBezTo>
                    <a:pt x="24466" y="5179"/>
                    <a:pt x="9167" y="16531"/>
                    <a:pt x="1" y="40832"/>
                  </a:cubicBezTo>
                  <a:lnTo>
                    <a:pt x="14582" y="47780"/>
                  </a:lnTo>
                  <a:cubicBezTo>
                    <a:pt x="16604" y="39006"/>
                    <a:pt x="22215" y="20804"/>
                    <a:pt x="36405" y="3352"/>
                  </a:cubicBezTo>
                  <a:cubicBezTo>
                    <a:pt x="37545" y="1913"/>
                    <a:pt x="36403" y="0"/>
                    <a:pt x="34860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1248525" y="1346500"/>
              <a:ext cx="1190275" cy="2667375"/>
            </a:xfrm>
            <a:custGeom>
              <a:rect b="b" l="l" r="r" t="t"/>
              <a:pathLst>
                <a:path extrusionOk="0" h="106695" w="47611">
                  <a:moveTo>
                    <a:pt x="44958" y="1"/>
                  </a:moveTo>
                  <a:cubicBezTo>
                    <a:pt x="44463" y="1"/>
                    <a:pt x="43952" y="194"/>
                    <a:pt x="43515" y="648"/>
                  </a:cubicBezTo>
                  <a:cubicBezTo>
                    <a:pt x="29978" y="14707"/>
                    <a:pt x="7894" y="42727"/>
                    <a:pt x="0" y="82034"/>
                  </a:cubicBezTo>
                  <a:cubicBezTo>
                    <a:pt x="1729" y="90124"/>
                    <a:pt x="4404" y="97855"/>
                    <a:pt x="7894" y="105097"/>
                  </a:cubicBezTo>
                  <a:lnTo>
                    <a:pt x="11221" y="106695"/>
                  </a:lnTo>
                  <a:cubicBezTo>
                    <a:pt x="12885" y="97594"/>
                    <a:pt x="23127" y="45109"/>
                    <a:pt x="46744" y="3062"/>
                  </a:cubicBezTo>
                  <a:cubicBezTo>
                    <a:pt x="47610" y="1522"/>
                    <a:pt x="46348" y="1"/>
                    <a:pt x="44958" y="1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1445875" y="3973900"/>
              <a:ext cx="3932325" cy="1483425"/>
            </a:xfrm>
            <a:custGeom>
              <a:rect b="b" l="l" r="r" t="t"/>
              <a:pathLst>
                <a:path extrusionOk="0" h="59337" w="157293">
                  <a:moveTo>
                    <a:pt x="0" y="1"/>
                  </a:moveTo>
                  <a:lnTo>
                    <a:pt x="0" y="1"/>
                  </a:lnTo>
                  <a:cubicBezTo>
                    <a:pt x="16799" y="35100"/>
                    <a:pt x="52648" y="59336"/>
                    <a:pt x="94174" y="59336"/>
                  </a:cubicBezTo>
                  <a:cubicBezTo>
                    <a:pt x="117888" y="59336"/>
                    <a:pt x="139776" y="51410"/>
                    <a:pt x="157293" y="38068"/>
                  </a:cubicBezTo>
                  <a:cubicBezTo>
                    <a:pt x="94337" y="29489"/>
                    <a:pt x="79397" y="2154"/>
                    <a:pt x="0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1445875" y="3973900"/>
              <a:ext cx="3932325" cy="1483425"/>
            </a:xfrm>
            <a:custGeom>
              <a:rect b="b" l="l" r="r" t="t"/>
              <a:pathLst>
                <a:path extrusionOk="0" h="59337" w="157293">
                  <a:moveTo>
                    <a:pt x="0" y="1"/>
                  </a:moveTo>
                  <a:cubicBezTo>
                    <a:pt x="16799" y="35100"/>
                    <a:pt x="52648" y="59336"/>
                    <a:pt x="94174" y="59336"/>
                  </a:cubicBezTo>
                  <a:cubicBezTo>
                    <a:pt x="117888" y="59336"/>
                    <a:pt x="139776" y="51410"/>
                    <a:pt x="157293" y="38068"/>
                  </a:cubicBezTo>
                  <a:lnTo>
                    <a:pt x="157293" y="38068"/>
                  </a:lnTo>
                  <a:cubicBezTo>
                    <a:pt x="140619" y="43161"/>
                    <a:pt x="124957" y="45351"/>
                    <a:pt x="110503" y="45351"/>
                  </a:cubicBezTo>
                  <a:cubicBezTo>
                    <a:pt x="63766" y="45351"/>
                    <a:pt x="29659" y="22452"/>
                    <a:pt x="14809" y="751"/>
                  </a:cubicBezTo>
                  <a:cubicBezTo>
                    <a:pt x="10112" y="392"/>
                    <a:pt x="5187" y="131"/>
                    <a:pt x="0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5" name="Google Shape;675;p29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INTERESTING FACTS</a:t>
            </a:r>
            <a:endParaRPr/>
          </a:p>
        </p:txBody>
      </p:sp>
      <p:grpSp>
        <p:nvGrpSpPr>
          <p:cNvPr id="676" name="Google Shape;676;p29"/>
          <p:cNvGrpSpPr/>
          <p:nvPr/>
        </p:nvGrpSpPr>
        <p:grpSpPr>
          <a:xfrm flipH="1">
            <a:off x="941987" y="1591724"/>
            <a:ext cx="3124840" cy="3151877"/>
            <a:chOff x="5205574" y="1591724"/>
            <a:chExt cx="3124840" cy="3151877"/>
          </a:xfrm>
        </p:grpSpPr>
        <p:grpSp>
          <p:nvGrpSpPr>
            <p:cNvPr id="677" name="Google Shape;677;p29"/>
            <p:cNvGrpSpPr/>
            <p:nvPr/>
          </p:nvGrpSpPr>
          <p:grpSpPr>
            <a:xfrm>
              <a:off x="5684695" y="1591724"/>
              <a:ext cx="2166611" cy="3010032"/>
              <a:chOff x="6583060" y="1574579"/>
              <a:chExt cx="2568901" cy="3568925"/>
            </a:xfrm>
          </p:grpSpPr>
          <p:sp>
            <p:nvSpPr>
              <p:cNvPr id="678" name="Google Shape;678;p29"/>
              <p:cNvSpPr/>
              <p:nvPr/>
            </p:nvSpPr>
            <p:spPr>
              <a:xfrm>
                <a:off x="6671229" y="1574579"/>
                <a:ext cx="885662" cy="1721707"/>
              </a:xfrm>
              <a:custGeom>
                <a:rect b="b" l="l" r="r" t="t"/>
                <a:pathLst>
                  <a:path extrusionOk="0" h="38586" w="19849">
                    <a:moveTo>
                      <a:pt x="12196" y="1"/>
                    </a:moveTo>
                    <a:cubicBezTo>
                      <a:pt x="11780" y="1"/>
                      <a:pt x="11339" y="36"/>
                      <a:pt x="10882" y="105"/>
                    </a:cubicBezTo>
                    <a:cubicBezTo>
                      <a:pt x="8633" y="409"/>
                      <a:pt x="6657" y="1807"/>
                      <a:pt x="5563" y="3813"/>
                    </a:cubicBezTo>
                    <a:cubicBezTo>
                      <a:pt x="3188" y="7471"/>
                      <a:pt x="4773" y="8013"/>
                      <a:pt x="5920" y="8013"/>
                    </a:cubicBezTo>
                    <a:cubicBezTo>
                      <a:pt x="6403" y="8013"/>
                      <a:pt x="6809" y="7917"/>
                      <a:pt x="6809" y="7917"/>
                    </a:cubicBezTo>
                    <a:cubicBezTo>
                      <a:pt x="6809" y="7917"/>
                      <a:pt x="12098" y="8038"/>
                      <a:pt x="11277" y="10865"/>
                    </a:cubicBezTo>
                    <a:cubicBezTo>
                      <a:pt x="10426" y="13692"/>
                      <a:pt x="1824" y="22598"/>
                      <a:pt x="2037" y="31260"/>
                    </a:cubicBezTo>
                    <a:cubicBezTo>
                      <a:pt x="2219" y="38099"/>
                      <a:pt x="17934" y="38586"/>
                      <a:pt x="17934" y="38586"/>
                    </a:cubicBezTo>
                    <a:lnTo>
                      <a:pt x="19849" y="30348"/>
                    </a:lnTo>
                    <a:lnTo>
                      <a:pt x="19849" y="30348"/>
                    </a:lnTo>
                    <a:cubicBezTo>
                      <a:pt x="19848" y="30349"/>
                      <a:pt x="16547" y="32272"/>
                      <a:pt x="12401" y="32272"/>
                    </a:cubicBezTo>
                    <a:cubicBezTo>
                      <a:pt x="10513" y="32272"/>
                      <a:pt x="8450" y="31873"/>
                      <a:pt x="6444" y="30713"/>
                    </a:cubicBezTo>
                    <a:cubicBezTo>
                      <a:pt x="0" y="27035"/>
                      <a:pt x="12949" y="12719"/>
                      <a:pt x="15137" y="7005"/>
                    </a:cubicBezTo>
                    <a:cubicBezTo>
                      <a:pt x="17093" y="1968"/>
                      <a:pt x="15294" y="1"/>
                      <a:pt x="121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9"/>
              <p:cNvSpPr/>
              <p:nvPr/>
            </p:nvSpPr>
            <p:spPr>
              <a:xfrm>
                <a:off x="7384611" y="4017607"/>
                <a:ext cx="101778" cy="140062"/>
              </a:xfrm>
              <a:custGeom>
                <a:rect b="b" l="l" r="r" t="t"/>
                <a:pathLst>
                  <a:path extrusionOk="0" h="3139" w="2281">
                    <a:moveTo>
                      <a:pt x="1234" y="0"/>
                    </a:moveTo>
                    <a:cubicBezTo>
                      <a:pt x="684" y="0"/>
                      <a:pt x="179" y="648"/>
                      <a:pt x="92" y="1463"/>
                    </a:cubicBezTo>
                    <a:cubicBezTo>
                      <a:pt x="0" y="2314"/>
                      <a:pt x="395" y="3074"/>
                      <a:pt x="973" y="3135"/>
                    </a:cubicBezTo>
                    <a:cubicBezTo>
                      <a:pt x="998" y="3138"/>
                      <a:pt x="1024" y="3139"/>
                      <a:pt x="1049" y="3139"/>
                    </a:cubicBezTo>
                    <a:cubicBezTo>
                      <a:pt x="1598" y="3139"/>
                      <a:pt x="2102" y="2518"/>
                      <a:pt x="2189" y="1676"/>
                    </a:cubicBezTo>
                    <a:cubicBezTo>
                      <a:pt x="2280" y="825"/>
                      <a:pt x="1885" y="95"/>
                      <a:pt x="1307" y="4"/>
                    </a:cubicBezTo>
                    <a:cubicBezTo>
                      <a:pt x="1283" y="2"/>
                      <a:pt x="1259" y="0"/>
                      <a:pt x="1234" y="0"/>
                    </a:cubicBez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29"/>
              <p:cNvSpPr/>
              <p:nvPr/>
            </p:nvSpPr>
            <p:spPr>
              <a:xfrm>
                <a:off x="7418523" y="3437281"/>
                <a:ext cx="953485" cy="995561"/>
              </a:xfrm>
              <a:custGeom>
                <a:rect b="b" l="l" r="r" t="t"/>
                <a:pathLst>
                  <a:path extrusionOk="0" fill="none" h="22312" w="21369">
                    <a:moveTo>
                      <a:pt x="9484" y="1"/>
                    </a:moveTo>
                    <a:lnTo>
                      <a:pt x="0" y="14955"/>
                    </a:lnTo>
                    <a:lnTo>
                      <a:pt x="21368" y="22311"/>
                    </a:lnTo>
                  </a:path>
                </a:pathLst>
              </a:custGeom>
              <a:solidFill>
                <a:srgbClr val="C8D7A4"/>
              </a:solidFill>
              <a:ln cap="flat" cmpd="sng" w="25075">
                <a:solidFill>
                  <a:srgbClr val="C8D7A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29"/>
              <p:cNvSpPr/>
              <p:nvPr/>
            </p:nvSpPr>
            <p:spPr>
              <a:xfrm>
                <a:off x="7933882" y="3499704"/>
                <a:ext cx="173661" cy="1643801"/>
              </a:xfrm>
              <a:custGeom>
                <a:rect b="b" l="l" r="r" t="t"/>
                <a:pathLst>
                  <a:path extrusionOk="0" fill="none" h="36840" w="3892">
                    <a:moveTo>
                      <a:pt x="3891" y="0"/>
                    </a:moveTo>
                    <a:lnTo>
                      <a:pt x="1" y="36839"/>
                    </a:lnTo>
                  </a:path>
                </a:pathLst>
              </a:custGeom>
              <a:solidFill>
                <a:srgbClr val="C8D7A4"/>
              </a:solidFill>
              <a:ln cap="flat" cmpd="sng" w="25075">
                <a:solidFill>
                  <a:srgbClr val="C8D7A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29"/>
              <p:cNvSpPr/>
              <p:nvPr/>
            </p:nvSpPr>
            <p:spPr>
              <a:xfrm>
                <a:off x="7970515" y="4188545"/>
                <a:ext cx="105839" cy="207795"/>
              </a:xfrm>
              <a:custGeom>
                <a:rect b="b" l="l" r="r" t="t"/>
                <a:pathLst>
                  <a:path extrusionOk="0" h="4657" w="2372">
                    <a:moveTo>
                      <a:pt x="1379" y="0"/>
                    </a:moveTo>
                    <a:cubicBezTo>
                      <a:pt x="818" y="0"/>
                      <a:pt x="270" y="982"/>
                      <a:pt x="152" y="2222"/>
                    </a:cubicBezTo>
                    <a:cubicBezTo>
                      <a:pt x="0" y="3498"/>
                      <a:pt x="365" y="4562"/>
                      <a:pt x="943" y="4653"/>
                    </a:cubicBezTo>
                    <a:cubicBezTo>
                      <a:pt x="959" y="4655"/>
                      <a:pt x="976" y="4656"/>
                      <a:pt x="993" y="4656"/>
                    </a:cubicBezTo>
                    <a:cubicBezTo>
                      <a:pt x="1553" y="4656"/>
                      <a:pt x="2101" y="3674"/>
                      <a:pt x="2219" y="2435"/>
                    </a:cubicBezTo>
                    <a:cubicBezTo>
                      <a:pt x="2371" y="1158"/>
                      <a:pt x="2006" y="94"/>
                      <a:pt x="1429" y="3"/>
                    </a:cubicBezTo>
                    <a:cubicBezTo>
                      <a:pt x="1412" y="1"/>
                      <a:pt x="1396" y="0"/>
                      <a:pt x="1379" y="0"/>
                    </a:cubicBez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29"/>
              <p:cNvSpPr/>
              <p:nvPr/>
            </p:nvSpPr>
            <p:spPr>
              <a:xfrm>
                <a:off x="7346640" y="2759460"/>
                <a:ext cx="1447160" cy="808648"/>
              </a:xfrm>
              <a:custGeom>
                <a:rect b="b" l="l" r="r" t="t"/>
                <a:pathLst>
                  <a:path extrusionOk="0" h="18123" w="32433">
                    <a:moveTo>
                      <a:pt x="12978" y="1"/>
                    </a:moveTo>
                    <a:cubicBezTo>
                      <a:pt x="6366" y="1"/>
                      <a:pt x="953" y="3184"/>
                      <a:pt x="487" y="7654"/>
                    </a:cubicBezTo>
                    <a:cubicBezTo>
                      <a:pt x="0" y="12639"/>
                      <a:pt x="5684" y="17289"/>
                      <a:pt x="13283" y="18079"/>
                    </a:cubicBezTo>
                    <a:cubicBezTo>
                      <a:pt x="13552" y="18108"/>
                      <a:pt x="13826" y="18122"/>
                      <a:pt x="14104" y="18122"/>
                    </a:cubicBezTo>
                    <a:cubicBezTo>
                      <a:pt x="21685" y="18122"/>
                      <a:pt x="32432" y="7714"/>
                      <a:pt x="32432" y="7714"/>
                    </a:cubicBezTo>
                    <a:cubicBezTo>
                      <a:pt x="32432" y="7714"/>
                      <a:pt x="28481" y="1514"/>
                      <a:pt x="15168" y="116"/>
                    </a:cubicBezTo>
                    <a:cubicBezTo>
                      <a:pt x="14427" y="38"/>
                      <a:pt x="13696" y="1"/>
                      <a:pt x="12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29"/>
              <p:cNvSpPr/>
              <p:nvPr/>
            </p:nvSpPr>
            <p:spPr>
              <a:xfrm>
                <a:off x="7008912" y="1742305"/>
                <a:ext cx="51581" cy="30074"/>
              </a:xfrm>
              <a:custGeom>
                <a:rect b="b" l="l" r="r" t="t"/>
                <a:pathLst>
                  <a:path extrusionOk="0" h="674" w="1156">
                    <a:moveTo>
                      <a:pt x="713" y="0"/>
                    </a:moveTo>
                    <a:cubicBezTo>
                      <a:pt x="642" y="0"/>
                      <a:pt x="566" y="8"/>
                      <a:pt x="487" y="24"/>
                    </a:cubicBezTo>
                    <a:cubicBezTo>
                      <a:pt x="214" y="115"/>
                      <a:pt x="1" y="328"/>
                      <a:pt x="62" y="480"/>
                    </a:cubicBezTo>
                    <a:cubicBezTo>
                      <a:pt x="104" y="606"/>
                      <a:pt x="247" y="674"/>
                      <a:pt x="422" y="674"/>
                    </a:cubicBezTo>
                    <a:cubicBezTo>
                      <a:pt x="500" y="674"/>
                      <a:pt x="585" y="660"/>
                      <a:pt x="669" y="632"/>
                    </a:cubicBezTo>
                    <a:cubicBezTo>
                      <a:pt x="973" y="571"/>
                      <a:pt x="1156" y="358"/>
                      <a:pt x="1095" y="176"/>
                    </a:cubicBezTo>
                    <a:cubicBezTo>
                      <a:pt x="1072" y="63"/>
                      <a:pt x="916" y="0"/>
                      <a:pt x="713" y="0"/>
                    </a:cubicBez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29"/>
              <p:cNvSpPr/>
              <p:nvPr/>
            </p:nvSpPr>
            <p:spPr>
              <a:xfrm>
                <a:off x="8171215" y="4412448"/>
                <a:ext cx="215693" cy="191241"/>
              </a:xfrm>
              <a:custGeom>
                <a:rect b="b" l="l" r="r" t="t"/>
                <a:pathLst>
                  <a:path extrusionOk="0" h="4286" w="4834">
                    <a:moveTo>
                      <a:pt x="4591" y="0"/>
                    </a:moveTo>
                    <a:lnTo>
                      <a:pt x="1" y="2310"/>
                    </a:lnTo>
                    <a:cubicBezTo>
                      <a:pt x="1" y="2310"/>
                      <a:pt x="1977" y="2675"/>
                      <a:pt x="2068" y="4286"/>
                    </a:cubicBezTo>
                    <a:cubicBezTo>
                      <a:pt x="2068" y="4286"/>
                      <a:pt x="2681" y="2881"/>
                      <a:pt x="3876" y="2881"/>
                    </a:cubicBezTo>
                    <a:cubicBezTo>
                      <a:pt x="4162" y="2881"/>
                      <a:pt x="4481" y="2962"/>
                      <a:pt x="4834" y="3161"/>
                    </a:cubicBezTo>
                    <a:lnTo>
                      <a:pt x="4591" y="0"/>
                    </a:ln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29"/>
              <p:cNvSpPr/>
              <p:nvPr/>
            </p:nvSpPr>
            <p:spPr>
              <a:xfrm>
                <a:off x="7482240" y="3003085"/>
                <a:ext cx="1099348" cy="434108"/>
              </a:xfrm>
              <a:custGeom>
                <a:rect b="b" l="l" r="r" t="t"/>
                <a:pathLst>
                  <a:path extrusionOk="0" h="9729" w="24638">
                    <a:moveTo>
                      <a:pt x="14067" y="0"/>
                    </a:moveTo>
                    <a:cubicBezTo>
                      <a:pt x="13668" y="0"/>
                      <a:pt x="13191" y="103"/>
                      <a:pt x="12706" y="248"/>
                    </a:cubicBezTo>
                    <a:cubicBezTo>
                      <a:pt x="10639" y="917"/>
                      <a:pt x="8512" y="1343"/>
                      <a:pt x="6354" y="1525"/>
                    </a:cubicBezTo>
                    <a:cubicBezTo>
                      <a:pt x="3405" y="1768"/>
                      <a:pt x="1" y="2498"/>
                      <a:pt x="882" y="4625"/>
                    </a:cubicBezTo>
                    <a:cubicBezTo>
                      <a:pt x="1786" y="6827"/>
                      <a:pt x="6208" y="9728"/>
                      <a:pt x="11661" y="9728"/>
                    </a:cubicBezTo>
                    <a:cubicBezTo>
                      <a:pt x="15014" y="9728"/>
                      <a:pt x="18758" y="8631"/>
                      <a:pt x="22311" y="5598"/>
                    </a:cubicBezTo>
                    <a:cubicBezTo>
                      <a:pt x="22311" y="5598"/>
                      <a:pt x="24637" y="3505"/>
                      <a:pt x="23606" y="3505"/>
                    </a:cubicBezTo>
                    <a:cubicBezTo>
                      <a:pt x="23293" y="3505"/>
                      <a:pt x="22671" y="3697"/>
                      <a:pt x="21582" y="4200"/>
                    </a:cubicBezTo>
                    <a:cubicBezTo>
                      <a:pt x="20943" y="4473"/>
                      <a:pt x="20305" y="4747"/>
                      <a:pt x="19667" y="4990"/>
                    </a:cubicBezTo>
                    <a:lnTo>
                      <a:pt x="17509" y="5841"/>
                    </a:lnTo>
                    <a:cubicBezTo>
                      <a:pt x="17509" y="5841"/>
                      <a:pt x="23497" y="2893"/>
                      <a:pt x="21825" y="1525"/>
                    </a:cubicBezTo>
                    <a:cubicBezTo>
                      <a:pt x="21742" y="1457"/>
                      <a:pt x="21623" y="1426"/>
                      <a:pt x="21474" y="1426"/>
                    </a:cubicBezTo>
                    <a:cubicBezTo>
                      <a:pt x="20407" y="1426"/>
                      <a:pt x="17811" y="3025"/>
                      <a:pt x="16105" y="4159"/>
                    </a:cubicBezTo>
                    <a:lnTo>
                      <a:pt x="16105" y="4159"/>
                    </a:lnTo>
                    <a:cubicBezTo>
                      <a:pt x="17483" y="3145"/>
                      <a:pt x="19184" y="1699"/>
                      <a:pt x="18755" y="1008"/>
                    </a:cubicBezTo>
                    <a:cubicBezTo>
                      <a:pt x="18641" y="821"/>
                      <a:pt x="18388" y="742"/>
                      <a:pt x="18042" y="742"/>
                    </a:cubicBezTo>
                    <a:cubicBezTo>
                      <a:pt x="16862" y="742"/>
                      <a:pt x="14613" y="1658"/>
                      <a:pt x="13227" y="2277"/>
                    </a:cubicBezTo>
                    <a:lnTo>
                      <a:pt x="13227" y="2277"/>
                    </a:lnTo>
                    <a:cubicBezTo>
                      <a:pt x="14250" y="1741"/>
                      <a:pt x="15477" y="917"/>
                      <a:pt x="14895" y="279"/>
                    </a:cubicBezTo>
                    <a:cubicBezTo>
                      <a:pt x="14710" y="80"/>
                      <a:pt x="14418" y="0"/>
                      <a:pt x="14067" y="0"/>
                    </a:cubicBez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9"/>
              <p:cNvSpPr/>
              <p:nvPr/>
            </p:nvSpPr>
            <p:spPr>
              <a:xfrm>
                <a:off x="6583060" y="1744715"/>
                <a:ext cx="538474" cy="553377"/>
              </a:xfrm>
              <a:custGeom>
                <a:rect b="b" l="l" r="r" t="t"/>
                <a:pathLst>
                  <a:path extrusionOk="0" h="12402" w="12068">
                    <a:moveTo>
                      <a:pt x="7539" y="0"/>
                    </a:moveTo>
                    <a:cubicBezTo>
                      <a:pt x="7539" y="0"/>
                      <a:pt x="2007" y="973"/>
                      <a:pt x="1004" y="4863"/>
                    </a:cubicBezTo>
                    <a:cubicBezTo>
                      <a:pt x="0" y="8754"/>
                      <a:pt x="1794" y="12402"/>
                      <a:pt x="1794" y="12402"/>
                    </a:cubicBezTo>
                    <a:cubicBezTo>
                      <a:pt x="1794" y="12402"/>
                      <a:pt x="4529" y="4924"/>
                      <a:pt x="8754" y="4104"/>
                    </a:cubicBezTo>
                    <a:cubicBezTo>
                      <a:pt x="8785" y="4104"/>
                      <a:pt x="12068" y="2189"/>
                      <a:pt x="7539" y="0"/>
                    </a:cubicBezTo>
                    <a:close/>
                  </a:path>
                </a:pathLst>
              </a:custGeom>
              <a:solidFill>
                <a:srgbClr val="C8D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9"/>
              <p:cNvSpPr/>
              <p:nvPr/>
            </p:nvSpPr>
            <p:spPr>
              <a:xfrm>
                <a:off x="6584399" y="1967145"/>
                <a:ext cx="187226" cy="330947"/>
              </a:xfrm>
              <a:custGeom>
                <a:rect b="b" l="l" r="r" t="t"/>
                <a:pathLst>
                  <a:path extrusionOk="0" h="7417" w="4196">
                    <a:moveTo>
                      <a:pt x="943" y="0"/>
                    </a:moveTo>
                    <a:lnTo>
                      <a:pt x="943" y="0"/>
                    </a:lnTo>
                    <a:cubicBezTo>
                      <a:pt x="1" y="3830"/>
                      <a:pt x="1764" y="7417"/>
                      <a:pt x="1764" y="7417"/>
                    </a:cubicBezTo>
                    <a:cubicBezTo>
                      <a:pt x="2402" y="5775"/>
                      <a:pt x="3223" y="4195"/>
                      <a:pt x="4195" y="2736"/>
                    </a:cubicBezTo>
                    <a:cubicBezTo>
                      <a:pt x="3679" y="1307"/>
                      <a:pt x="2433" y="243"/>
                      <a:pt x="943" y="0"/>
                    </a:cubicBezTo>
                    <a:close/>
                  </a:path>
                </a:pathLst>
              </a:custGeom>
              <a:solidFill>
                <a:srgbClr val="122D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9"/>
              <p:cNvSpPr/>
              <p:nvPr/>
            </p:nvSpPr>
            <p:spPr>
              <a:xfrm>
                <a:off x="6676628" y="1847787"/>
                <a:ext cx="283515" cy="370301"/>
              </a:xfrm>
              <a:custGeom>
                <a:rect b="b" l="l" r="r" t="t"/>
                <a:pathLst>
                  <a:path extrusionOk="0" fill="none" h="8299" w="6354">
                    <a:moveTo>
                      <a:pt x="6353" y="0"/>
                    </a:moveTo>
                    <a:cubicBezTo>
                      <a:pt x="6353" y="0"/>
                      <a:pt x="973" y="2553"/>
                      <a:pt x="1" y="8298"/>
                    </a:cubicBezTo>
                  </a:path>
                </a:pathLst>
              </a:custGeom>
              <a:solidFill>
                <a:srgbClr val="122D2D"/>
              </a:solidFill>
              <a:ln cap="flat" cmpd="sng" w="19050">
                <a:solidFill>
                  <a:srgbClr val="122D2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8713748" y="3044001"/>
                <a:ext cx="438213" cy="560606"/>
              </a:xfrm>
              <a:custGeom>
                <a:rect b="b" l="l" r="r" t="t"/>
                <a:pathLst>
                  <a:path extrusionOk="0" h="12564" w="9821">
                    <a:moveTo>
                      <a:pt x="608" y="0"/>
                    </a:moveTo>
                    <a:lnTo>
                      <a:pt x="0" y="2948"/>
                    </a:lnTo>
                    <a:cubicBezTo>
                      <a:pt x="0" y="2948"/>
                      <a:pt x="1338" y="10213"/>
                      <a:pt x="3009" y="10395"/>
                    </a:cubicBezTo>
                    <a:cubicBezTo>
                      <a:pt x="3041" y="10399"/>
                      <a:pt x="3071" y="10401"/>
                      <a:pt x="3099" y="10401"/>
                    </a:cubicBezTo>
                    <a:cubicBezTo>
                      <a:pt x="3848" y="10401"/>
                      <a:pt x="3440" y="8994"/>
                      <a:pt x="2876" y="7643"/>
                    </a:cubicBezTo>
                    <a:lnTo>
                      <a:pt x="2876" y="7643"/>
                    </a:lnTo>
                    <a:cubicBezTo>
                      <a:pt x="3966" y="9787"/>
                      <a:pt x="5558" y="12563"/>
                      <a:pt x="6484" y="12563"/>
                    </a:cubicBezTo>
                    <a:cubicBezTo>
                      <a:pt x="6567" y="12563"/>
                      <a:pt x="6646" y="12541"/>
                      <a:pt x="6718" y="12493"/>
                    </a:cubicBezTo>
                    <a:cubicBezTo>
                      <a:pt x="7411" y="12036"/>
                      <a:pt x="6502" y="10409"/>
                      <a:pt x="5467" y="8949"/>
                    </a:cubicBezTo>
                    <a:lnTo>
                      <a:pt x="5467" y="8949"/>
                    </a:lnTo>
                    <a:cubicBezTo>
                      <a:pt x="6865" y="10625"/>
                      <a:pt x="8604" y="12504"/>
                      <a:pt x="9366" y="12504"/>
                    </a:cubicBezTo>
                    <a:cubicBezTo>
                      <a:pt x="9672" y="12504"/>
                      <a:pt x="9821" y="12201"/>
                      <a:pt x="9727" y="11459"/>
                    </a:cubicBezTo>
                    <a:cubicBezTo>
                      <a:pt x="9180" y="7386"/>
                      <a:pt x="608" y="0"/>
                      <a:pt x="6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1" name="Google Shape;691;p29"/>
            <p:cNvSpPr/>
            <p:nvPr/>
          </p:nvSpPr>
          <p:spPr>
            <a:xfrm flipH="1" rot="10800000">
              <a:off x="5205574" y="4153160"/>
              <a:ext cx="3124840" cy="590441"/>
            </a:xfrm>
            <a:custGeom>
              <a:rect b="b" l="l" r="r" t="t"/>
              <a:pathLst>
                <a:path extrusionOk="0" h="12812" w="67806">
                  <a:moveTo>
                    <a:pt x="13563" y="0"/>
                  </a:moveTo>
                  <a:cubicBezTo>
                    <a:pt x="13048" y="0"/>
                    <a:pt x="12534" y="4"/>
                    <a:pt x="12019" y="8"/>
                  </a:cubicBezTo>
                  <a:cubicBezTo>
                    <a:pt x="10501" y="17"/>
                    <a:pt x="8965" y="34"/>
                    <a:pt x="7472" y="324"/>
                  </a:cubicBezTo>
                  <a:cubicBezTo>
                    <a:pt x="5980" y="622"/>
                    <a:pt x="4572" y="1535"/>
                    <a:pt x="3199" y="2209"/>
                  </a:cubicBezTo>
                  <a:cubicBezTo>
                    <a:pt x="2167" y="2704"/>
                    <a:pt x="1254" y="3420"/>
                    <a:pt x="520" y="4307"/>
                  </a:cubicBezTo>
                  <a:cubicBezTo>
                    <a:pt x="256" y="4623"/>
                    <a:pt x="0" y="4998"/>
                    <a:pt x="26" y="5408"/>
                  </a:cubicBezTo>
                  <a:cubicBezTo>
                    <a:pt x="56" y="6030"/>
                    <a:pt x="713" y="6442"/>
                    <a:pt x="1344" y="6442"/>
                  </a:cubicBezTo>
                  <a:cubicBezTo>
                    <a:pt x="1423" y="6442"/>
                    <a:pt x="1501" y="6436"/>
                    <a:pt x="1578" y="6423"/>
                  </a:cubicBezTo>
                  <a:cubicBezTo>
                    <a:pt x="2261" y="6312"/>
                    <a:pt x="2824" y="5826"/>
                    <a:pt x="3344" y="5365"/>
                  </a:cubicBezTo>
                  <a:lnTo>
                    <a:pt x="3344" y="5365"/>
                  </a:lnTo>
                  <a:cubicBezTo>
                    <a:pt x="2858" y="5979"/>
                    <a:pt x="2354" y="6628"/>
                    <a:pt x="2218" y="7404"/>
                  </a:cubicBezTo>
                  <a:cubicBezTo>
                    <a:pt x="2073" y="8180"/>
                    <a:pt x="2431" y="9101"/>
                    <a:pt x="3182" y="9323"/>
                  </a:cubicBezTo>
                  <a:cubicBezTo>
                    <a:pt x="3298" y="9357"/>
                    <a:pt x="3417" y="9372"/>
                    <a:pt x="3536" y="9372"/>
                  </a:cubicBezTo>
                  <a:cubicBezTo>
                    <a:pt x="3960" y="9372"/>
                    <a:pt x="4387" y="9174"/>
                    <a:pt x="4700" y="8888"/>
                  </a:cubicBezTo>
                  <a:cubicBezTo>
                    <a:pt x="5110" y="8513"/>
                    <a:pt x="5383" y="8018"/>
                    <a:pt x="5647" y="7532"/>
                  </a:cubicBezTo>
                  <a:lnTo>
                    <a:pt x="5647" y="7532"/>
                  </a:lnTo>
                  <a:cubicBezTo>
                    <a:pt x="5442" y="8086"/>
                    <a:pt x="5229" y="8675"/>
                    <a:pt x="5297" y="9263"/>
                  </a:cubicBezTo>
                  <a:cubicBezTo>
                    <a:pt x="5374" y="9860"/>
                    <a:pt x="5818" y="10449"/>
                    <a:pt x="6415" y="10475"/>
                  </a:cubicBezTo>
                  <a:cubicBezTo>
                    <a:pt x="6429" y="10475"/>
                    <a:pt x="6443" y="10476"/>
                    <a:pt x="6457" y="10476"/>
                  </a:cubicBezTo>
                  <a:cubicBezTo>
                    <a:pt x="7009" y="10476"/>
                    <a:pt x="7462" y="9993"/>
                    <a:pt x="7711" y="9494"/>
                  </a:cubicBezTo>
                  <a:cubicBezTo>
                    <a:pt x="7959" y="8973"/>
                    <a:pt x="8087" y="8393"/>
                    <a:pt x="8411" y="7924"/>
                  </a:cubicBezTo>
                  <a:lnTo>
                    <a:pt x="8411" y="7924"/>
                  </a:lnTo>
                  <a:cubicBezTo>
                    <a:pt x="8334" y="9024"/>
                    <a:pt x="8658" y="10116"/>
                    <a:pt x="9332" y="10995"/>
                  </a:cubicBezTo>
                  <a:cubicBezTo>
                    <a:pt x="9552" y="11285"/>
                    <a:pt x="9883" y="11570"/>
                    <a:pt x="10229" y="11570"/>
                  </a:cubicBezTo>
                  <a:cubicBezTo>
                    <a:pt x="10299" y="11570"/>
                    <a:pt x="10370" y="11558"/>
                    <a:pt x="10441" y="11532"/>
                  </a:cubicBezTo>
                  <a:cubicBezTo>
                    <a:pt x="10748" y="11430"/>
                    <a:pt x="10901" y="11089"/>
                    <a:pt x="11012" y="10782"/>
                  </a:cubicBezTo>
                  <a:cubicBezTo>
                    <a:pt x="11337" y="9843"/>
                    <a:pt x="11499" y="8854"/>
                    <a:pt x="11473" y="7856"/>
                  </a:cubicBezTo>
                  <a:lnTo>
                    <a:pt x="11473" y="7856"/>
                  </a:lnTo>
                  <a:cubicBezTo>
                    <a:pt x="11712" y="8436"/>
                    <a:pt x="12010" y="9101"/>
                    <a:pt x="12462" y="9536"/>
                  </a:cubicBezTo>
                  <a:cubicBezTo>
                    <a:pt x="12775" y="9832"/>
                    <a:pt x="13206" y="10025"/>
                    <a:pt x="13622" y="10025"/>
                  </a:cubicBezTo>
                  <a:cubicBezTo>
                    <a:pt x="13818" y="10025"/>
                    <a:pt x="14010" y="9982"/>
                    <a:pt x="14186" y="9886"/>
                  </a:cubicBezTo>
                  <a:cubicBezTo>
                    <a:pt x="14621" y="9639"/>
                    <a:pt x="14842" y="9127"/>
                    <a:pt x="14859" y="8632"/>
                  </a:cubicBezTo>
                  <a:cubicBezTo>
                    <a:pt x="14885" y="8137"/>
                    <a:pt x="14749" y="7651"/>
                    <a:pt x="14604" y="7173"/>
                  </a:cubicBezTo>
                  <a:lnTo>
                    <a:pt x="14604" y="7173"/>
                  </a:lnTo>
                  <a:cubicBezTo>
                    <a:pt x="14876" y="7660"/>
                    <a:pt x="15226" y="8095"/>
                    <a:pt x="15636" y="8470"/>
                  </a:cubicBezTo>
                  <a:cubicBezTo>
                    <a:pt x="15876" y="8688"/>
                    <a:pt x="16170" y="8900"/>
                    <a:pt x="16488" y="8900"/>
                  </a:cubicBezTo>
                  <a:cubicBezTo>
                    <a:pt x="16531" y="8900"/>
                    <a:pt x="16573" y="8896"/>
                    <a:pt x="16617" y="8888"/>
                  </a:cubicBezTo>
                  <a:cubicBezTo>
                    <a:pt x="17018" y="8803"/>
                    <a:pt x="17248" y="8385"/>
                    <a:pt x="17359" y="7984"/>
                  </a:cubicBezTo>
                  <a:cubicBezTo>
                    <a:pt x="17615" y="7054"/>
                    <a:pt x="17495" y="6056"/>
                    <a:pt x="17035" y="5203"/>
                  </a:cubicBezTo>
                  <a:lnTo>
                    <a:pt x="17035" y="5203"/>
                  </a:lnTo>
                  <a:cubicBezTo>
                    <a:pt x="17495" y="5962"/>
                    <a:pt x="18229" y="6517"/>
                    <a:pt x="19022" y="6918"/>
                  </a:cubicBezTo>
                  <a:cubicBezTo>
                    <a:pt x="19212" y="7015"/>
                    <a:pt x="19423" y="7096"/>
                    <a:pt x="19628" y="7096"/>
                  </a:cubicBezTo>
                  <a:cubicBezTo>
                    <a:pt x="19709" y="7096"/>
                    <a:pt x="19789" y="7083"/>
                    <a:pt x="19867" y="7054"/>
                  </a:cubicBezTo>
                  <a:cubicBezTo>
                    <a:pt x="20174" y="6926"/>
                    <a:pt x="20319" y="6585"/>
                    <a:pt x="20387" y="6261"/>
                  </a:cubicBezTo>
                  <a:cubicBezTo>
                    <a:pt x="20454" y="5923"/>
                    <a:pt x="20463" y="5577"/>
                    <a:pt x="20422" y="5231"/>
                  </a:cubicBezTo>
                  <a:lnTo>
                    <a:pt x="20422" y="5231"/>
                  </a:lnTo>
                  <a:cubicBezTo>
                    <a:pt x="20653" y="5605"/>
                    <a:pt x="21045" y="5902"/>
                    <a:pt x="21479" y="5902"/>
                  </a:cubicBezTo>
                  <a:cubicBezTo>
                    <a:pt x="22042" y="5902"/>
                    <a:pt x="22468" y="5425"/>
                    <a:pt x="22681" y="4879"/>
                  </a:cubicBezTo>
                  <a:cubicBezTo>
                    <a:pt x="22954" y="5305"/>
                    <a:pt x="23321" y="5664"/>
                    <a:pt x="23748" y="5937"/>
                  </a:cubicBezTo>
                  <a:cubicBezTo>
                    <a:pt x="23995" y="6077"/>
                    <a:pt x="24275" y="6147"/>
                    <a:pt x="24557" y="6147"/>
                  </a:cubicBezTo>
                  <a:cubicBezTo>
                    <a:pt x="24703" y="6147"/>
                    <a:pt x="24850" y="6128"/>
                    <a:pt x="24993" y="6090"/>
                  </a:cubicBezTo>
                  <a:lnTo>
                    <a:pt x="24993" y="6090"/>
                  </a:lnTo>
                  <a:cubicBezTo>
                    <a:pt x="24865" y="6261"/>
                    <a:pt x="24788" y="6457"/>
                    <a:pt x="24754" y="6670"/>
                  </a:cubicBezTo>
                  <a:cubicBezTo>
                    <a:pt x="24669" y="7250"/>
                    <a:pt x="25019" y="7881"/>
                    <a:pt x="25565" y="8069"/>
                  </a:cubicBezTo>
                  <a:cubicBezTo>
                    <a:pt x="25677" y="8103"/>
                    <a:pt x="25791" y="8120"/>
                    <a:pt x="25905" y="8120"/>
                  </a:cubicBezTo>
                  <a:cubicBezTo>
                    <a:pt x="26299" y="8120"/>
                    <a:pt x="26679" y="7921"/>
                    <a:pt x="26904" y="7583"/>
                  </a:cubicBezTo>
                  <a:lnTo>
                    <a:pt x="26904" y="7583"/>
                  </a:lnTo>
                  <a:cubicBezTo>
                    <a:pt x="26708" y="8009"/>
                    <a:pt x="26529" y="8461"/>
                    <a:pt x="26529" y="8939"/>
                  </a:cubicBezTo>
                  <a:cubicBezTo>
                    <a:pt x="26529" y="9477"/>
                    <a:pt x="26819" y="10065"/>
                    <a:pt x="27339" y="10227"/>
                  </a:cubicBezTo>
                  <a:cubicBezTo>
                    <a:pt x="27434" y="10257"/>
                    <a:pt x="27530" y="10271"/>
                    <a:pt x="27626" y="10271"/>
                  </a:cubicBezTo>
                  <a:cubicBezTo>
                    <a:pt x="28048" y="10271"/>
                    <a:pt x="28464" y="10003"/>
                    <a:pt x="28721" y="9656"/>
                  </a:cubicBezTo>
                  <a:cubicBezTo>
                    <a:pt x="29045" y="9229"/>
                    <a:pt x="29156" y="8700"/>
                    <a:pt x="29267" y="8171"/>
                  </a:cubicBezTo>
                  <a:cubicBezTo>
                    <a:pt x="29267" y="8862"/>
                    <a:pt x="29668" y="9553"/>
                    <a:pt x="30299" y="9835"/>
                  </a:cubicBezTo>
                  <a:cubicBezTo>
                    <a:pt x="30492" y="9922"/>
                    <a:pt x="30704" y="9964"/>
                    <a:pt x="30917" y="9964"/>
                  </a:cubicBezTo>
                  <a:cubicBezTo>
                    <a:pt x="31392" y="9964"/>
                    <a:pt x="31870" y="9754"/>
                    <a:pt x="32141" y="9366"/>
                  </a:cubicBezTo>
                  <a:cubicBezTo>
                    <a:pt x="32465" y="8871"/>
                    <a:pt x="32431" y="8231"/>
                    <a:pt x="32056" y="7779"/>
                  </a:cubicBezTo>
                  <a:lnTo>
                    <a:pt x="32056" y="7779"/>
                  </a:lnTo>
                  <a:cubicBezTo>
                    <a:pt x="32261" y="7950"/>
                    <a:pt x="32483" y="8095"/>
                    <a:pt x="32730" y="8206"/>
                  </a:cubicBezTo>
                  <a:cubicBezTo>
                    <a:pt x="32890" y="8268"/>
                    <a:pt x="33069" y="8306"/>
                    <a:pt x="33244" y="8306"/>
                  </a:cubicBezTo>
                  <a:cubicBezTo>
                    <a:pt x="33452" y="8306"/>
                    <a:pt x="33656" y="8253"/>
                    <a:pt x="33822" y="8129"/>
                  </a:cubicBezTo>
                  <a:cubicBezTo>
                    <a:pt x="34274" y="7796"/>
                    <a:pt x="34274" y="7131"/>
                    <a:pt x="34137" y="6576"/>
                  </a:cubicBezTo>
                  <a:cubicBezTo>
                    <a:pt x="34726" y="6269"/>
                    <a:pt x="35118" y="5800"/>
                    <a:pt x="35519" y="5263"/>
                  </a:cubicBezTo>
                  <a:lnTo>
                    <a:pt x="35519" y="5263"/>
                  </a:lnTo>
                  <a:cubicBezTo>
                    <a:pt x="35076" y="6431"/>
                    <a:pt x="35442" y="7796"/>
                    <a:pt x="36304" y="8709"/>
                  </a:cubicBezTo>
                  <a:cubicBezTo>
                    <a:pt x="37490" y="7771"/>
                    <a:pt x="38274" y="6508"/>
                    <a:pt x="38505" y="5007"/>
                  </a:cubicBezTo>
                  <a:cubicBezTo>
                    <a:pt x="38530" y="6056"/>
                    <a:pt x="38991" y="7054"/>
                    <a:pt x="39784" y="7651"/>
                  </a:cubicBezTo>
                  <a:cubicBezTo>
                    <a:pt x="39648" y="8086"/>
                    <a:pt x="39588" y="8538"/>
                    <a:pt x="39597" y="8990"/>
                  </a:cubicBezTo>
                  <a:cubicBezTo>
                    <a:pt x="39606" y="8990"/>
                    <a:pt x="39616" y="8990"/>
                    <a:pt x="39625" y="8990"/>
                  </a:cubicBezTo>
                  <a:cubicBezTo>
                    <a:pt x="40766" y="8990"/>
                    <a:pt x="41872" y="8480"/>
                    <a:pt x="42684" y="7677"/>
                  </a:cubicBezTo>
                  <a:lnTo>
                    <a:pt x="42684" y="7677"/>
                  </a:lnTo>
                  <a:cubicBezTo>
                    <a:pt x="42352" y="8572"/>
                    <a:pt x="42343" y="9545"/>
                    <a:pt x="42667" y="10440"/>
                  </a:cubicBezTo>
                  <a:cubicBezTo>
                    <a:pt x="43691" y="10014"/>
                    <a:pt x="44570" y="9374"/>
                    <a:pt x="45141" y="8427"/>
                  </a:cubicBezTo>
                  <a:cubicBezTo>
                    <a:pt x="45465" y="9204"/>
                    <a:pt x="46071" y="9860"/>
                    <a:pt x="46898" y="10040"/>
                  </a:cubicBezTo>
                  <a:cubicBezTo>
                    <a:pt x="47129" y="9306"/>
                    <a:pt x="47214" y="8547"/>
                    <a:pt x="47154" y="7779"/>
                  </a:cubicBezTo>
                  <a:lnTo>
                    <a:pt x="47154" y="7779"/>
                  </a:lnTo>
                  <a:cubicBezTo>
                    <a:pt x="47333" y="8419"/>
                    <a:pt x="47965" y="8897"/>
                    <a:pt x="48604" y="9084"/>
                  </a:cubicBezTo>
                  <a:cubicBezTo>
                    <a:pt x="49189" y="8157"/>
                    <a:pt x="49389" y="7116"/>
                    <a:pt x="49261" y="6024"/>
                  </a:cubicBezTo>
                  <a:lnTo>
                    <a:pt x="49261" y="6024"/>
                  </a:lnTo>
                  <a:cubicBezTo>
                    <a:pt x="49374" y="6848"/>
                    <a:pt x="49870" y="7577"/>
                    <a:pt x="50600" y="7984"/>
                  </a:cubicBezTo>
                  <a:cubicBezTo>
                    <a:pt x="51087" y="7378"/>
                    <a:pt x="51411" y="6662"/>
                    <a:pt x="51556" y="5894"/>
                  </a:cubicBezTo>
                  <a:cubicBezTo>
                    <a:pt x="51590" y="6465"/>
                    <a:pt x="51650" y="7037"/>
                    <a:pt x="51743" y="7600"/>
                  </a:cubicBezTo>
                  <a:cubicBezTo>
                    <a:pt x="51146" y="8683"/>
                    <a:pt x="50762" y="9869"/>
                    <a:pt x="50617" y="11097"/>
                  </a:cubicBezTo>
                  <a:cubicBezTo>
                    <a:pt x="51479" y="10867"/>
                    <a:pt x="52298" y="10483"/>
                    <a:pt x="53031" y="9963"/>
                  </a:cubicBezTo>
                  <a:cubicBezTo>
                    <a:pt x="53125" y="10961"/>
                    <a:pt x="53424" y="11933"/>
                    <a:pt x="53919" y="12812"/>
                  </a:cubicBezTo>
                  <a:cubicBezTo>
                    <a:pt x="54499" y="12036"/>
                    <a:pt x="54934" y="11157"/>
                    <a:pt x="55190" y="10227"/>
                  </a:cubicBezTo>
                  <a:cubicBezTo>
                    <a:pt x="55608" y="11345"/>
                    <a:pt x="56529" y="12198"/>
                    <a:pt x="57629" y="12692"/>
                  </a:cubicBezTo>
                  <a:cubicBezTo>
                    <a:pt x="57902" y="11592"/>
                    <a:pt x="57885" y="10347"/>
                    <a:pt x="57655" y="9229"/>
                  </a:cubicBezTo>
                  <a:lnTo>
                    <a:pt x="57655" y="9229"/>
                  </a:lnTo>
                  <a:cubicBezTo>
                    <a:pt x="58431" y="9801"/>
                    <a:pt x="59335" y="10176"/>
                    <a:pt x="60248" y="10492"/>
                  </a:cubicBezTo>
                  <a:cubicBezTo>
                    <a:pt x="60282" y="9698"/>
                    <a:pt x="60111" y="8897"/>
                    <a:pt x="59745" y="8189"/>
                  </a:cubicBezTo>
                  <a:lnTo>
                    <a:pt x="59745" y="8189"/>
                  </a:lnTo>
                  <a:cubicBezTo>
                    <a:pt x="60111" y="8709"/>
                    <a:pt x="60529" y="9204"/>
                    <a:pt x="60990" y="9647"/>
                  </a:cubicBezTo>
                  <a:cubicBezTo>
                    <a:pt x="61544" y="10142"/>
                    <a:pt x="62218" y="10534"/>
                    <a:pt x="62952" y="10628"/>
                  </a:cubicBezTo>
                  <a:cubicBezTo>
                    <a:pt x="63225" y="9391"/>
                    <a:pt x="63242" y="8112"/>
                    <a:pt x="63003" y="6866"/>
                  </a:cubicBezTo>
                  <a:lnTo>
                    <a:pt x="63003" y="6866"/>
                  </a:lnTo>
                  <a:cubicBezTo>
                    <a:pt x="63336" y="7404"/>
                    <a:pt x="63720" y="7916"/>
                    <a:pt x="64163" y="8376"/>
                  </a:cubicBezTo>
                  <a:cubicBezTo>
                    <a:pt x="64590" y="8845"/>
                    <a:pt x="65136" y="9238"/>
                    <a:pt x="65767" y="9357"/>
                  </a:cubicBezTo>
                  <a:cubicBezTo>
                    <a:pt x="65724" y="8803"/>
                    <a:pt x="65639" y="8248"/>
                    <a:pt x="65511" y="7711"/>
                  </a:cubicBezTo>
                  <a:cubicBezTo>
                    <a:pt x="65409" y="7165"/>
                    <a:pt x="65178" y="6662"/>
                    <a:pt x="64846" y="6227"/>
                  </a:cubicBezTo>
                  <a:lnTo>
                    <a:pt x="64846" y="6227"/>
                  </a:lnTo>
                  <a:cubicBezTo>
                    <a:pt x="65451" y="6295"/>
                    <a:pt x="66014" y="6312"/>
                    <a:pt x="66620" y="6380"/>
                  </a:cubicBezTo>
                  <a:cubicBezTo>
                    <a:pt x="66743" y="6397"/>
                    <a:pt x="66869" y="6411"/>
                    <a:pt x="66992" y="6411"/>
                  </a:cubicBezTo>
                  <a:cubicBezTo>
                    <a:pt x="67123" y="6411"/>
                    <a:pt x="67251" y="6395"/>
                    <a:pt x="67370" y="6346"/>
                  </a:cubicBezTo>
                  <a:cubicBezTo>
                    <a:pt x="67601" y="6261"/>
                    <a:pt x="67806" y="6022"/>
                    <a:pt x="67754" y="5775"/>
                  </a:cubicBezTo>
                  <a:cubicBezTo>
                    <a:pt x="67652" y="5212"/>
                    <a:pt x="67771" y="4529"/>
                    <a:pt x="67652" y="3975"/>
                  </a:cubicBezTo>
                  <a:cubicBezTo>
                    <a:pt x="67533" y="3412"/>
                    <a:pt x="67225" y="2866"/>
                    <a:pt x="66722" y="2584"/>
                  </a:cubicBezTo>
                  <a:cubicBezTo>
                    <a:pt x="66362" y="2378"/>
                    <a:pt x="65940" y="2327"/>
                    <a:pt x="65521" y="2327"/>
                  </a:cubicBezTo>
                  <a:cubicBezTo>
                    <a:pt x="65403" y="2327"/>
                    <a:pt x="65286" y="2331"/>
                    <a:pt x="65170" y="2337"/>
                  </a:cubicBezTo>
                  <a:cubicBezTo>
                    <a:pt x="63711" y="2388"/>
                    <a:pt x="62261" y="2593"/>
                    <a:pt x="60836" y="2943"/>
                  </a:cubicBezTo>
                  <a:cubicBezTo>
                    <a:pt x="60751" y="2968"/>
                    <a:pt x="60657" y="2985"/>
                    <a:pt x="60563" y="3011"/>
                  </a:cubicBezTo>
                  <a:cubicBezTo>
                    <a:pt x="60094" y="2550"/>
                    <a:pt x="59395" y="2226"/>
                    <a:pt x="58781" y="2013"/>
                  </a:cubicBezTo>
                  <a:cubicBezTo>
                    <a:pt x="58186" y="1817"/>
                    <a:pt x="57549" y="1776"/>
                    <a:pt x="56915" y="1776"/>
                  </a:cubicBezTo>
                  <a:cubicBezTo>
                    <a:pt x="56749" y="1776"/>
                    <a:pt x="56583" y="1779"/>
                    <a:pt x="56418" y="1782"/>
                  </a:cubicBezTo>
                  <a:cubicBezTo>
                    <a:pt x="55573" y="1799"/>
                    <a:pt x="54720" y="1817"/>
                    <a:pt x="53893" y="1996"/>
                  </a:cubicBezTo>
                  <a:cubicBezTo>
                    <a:pt x="53287" y="2132"/>
                    <a:pt x="52707" y="2380"/>
                    <a:pt x="52187" y="2729"/>
                  </a:cubicBezTo>
                  <a:cubicBezTo>
                    <a:pt x="51368" y="2098"/>
                    <a:pt x="50447" y="1620"/>
                    <a:pt x="49457" y="1322"/>
                  </a:cubicBezTo>
                  <a:cubicBezTo>
                    <a:pt x="47376" y="682"/>
                    <a:pt x="45158" y="682"/>
                    <a:pt x="42975" y="682"/>
                  </a:cubicBezTo>
                  <a:lnTo>
                    <a:pt x="42548" y="682"/>
                  </a:lnTo>
                  <a:cubicBezTo>
                    <a:pt x="41235" y="474"/>
                    <a:pt x="39851" y="301"/>
                    <a:pt x="38519" y="301"/>
                  </a:cubicBezTo>
                  <a:cubicBezTo>
                    <a:pt x="36581" y="301"/>
                    <a:pt x="34752" y="667"/>
                    <a:pt x="33412" y="1825"/>
                  </a:cubicBezTo>
                  <a:cubicBezTo>
                    <a:pt x="32892" y="2277"/>
                    <a:pt x="32457" y="2815"/>
                    <a:pt x="32107" y="3412"/>
                  </a:cubicBezTo>
                  <a:cubicBezTo>
                    <a:pt x="31638" y="3002"/>
                    <a:pt x="31109" y="2670"/>
                    <a:pt x="30538" y="2422"/>
                  </a:cubicBezTo>
                  <a:cubicBezTo>
                    <a:pt x="29707" y="2055"/>
                    <a:pt x="28808" y="1868"/>
                    <a:pt x="27908" y="1868"/>
                  </a:cubicBezTo>
                  <a:cubicBezTo>
                    <a:pt x="27615" y="1868"/>
                    <a:pt x="27322" y="1888"/>
                    <a:pt x="27032" y="1927"/>
                  </a:cubicBezTo>
                  <a:cubicBezTo>
                    <a:pt x="26094" y="2072"/>
                    <a:pt x="25172" y="2328"/>
                    <a:pt x="24302" y="2704"/>
                  </a:cubicBezTo>
                  <a:cubicBezTo>
                    <a:pt x="23910" y="2866"/>
                    <a:pt x="23202" y="2917"/>
                    <a:pt x="22733" y="3130"/>
                  </a:cubicBezTo>
                  <a:cubicBezTo>
                    <a:pt x="22588" y="2533"/>
                    <a:pt x="22281" y="1979"/>
                    <a:pt x="21837" y="1552"/>
                  </a:cubicBezTo>
                  <a:cubicBezTo>
                    <a:pt x="20975" y="725"/>
                    <a:pt x="19730" y="435"/>
                    <a:pt x="18544" y="264"/>
                  </a:cubicBezTo>
                  <a:cubicBezTo>
                    <a:pt x="16895" y="42"/>
                    <a:pt x="15231" y="0"/>
                    <a:pt x="135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2" name="Google Shape;692;p29"/>
          <p:cNvSpPr txBox="1"/>
          <p:nvPr/>
        </p:nvSpPr>
        <p:spPr>
          <a:xfrm>
            <a:off x="4066850" y="1399750"/>
            <a:ext cx="34560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Many species of mangrove survive by filtering upto 90% of the salt out of seawater as it enters the roots </a:t>
            </a:r>
            <a:endParaRPr sz="17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grpSp>
        <p:nvGrpSpPr>
          <p:cNvPr id="693" name="Google Shape;693;p29"/>
          <p:cNvGrpSpPr/>
          <p:nvPr/>
        </p:nvGrpSpPr>
        <p:grpSpPr>
          <a:xfrm>
            <a:off x="7680631" y="4067783"/>
            <a:ext cx="520876" cy="520876"/>
            <a:chOff x="1190625" y="238125"/>
            <a:chExt cx="5219200" cy="5219200"/>
          </a:xfrm>
        </p:grpSpPr>
        <p:sp>
          <p:nvSpPr>
            <p:cNvPr id="694" name="Google Shape;694;p29"/>
            <p:cNvSpPr/>
            <p:nvPr/>
          </p:nvSpPr>
          <p:spPr>
            <a:xfrm>
              <a:off x="1238725" y="238125"/>
              <a:ext cx="5171100" cy="5219200"/>
            </a:xfrm>
            <a:custGeom>
              <a:rect b="b" l="l" r="r" t="t"/>
              <a:pathLst>
                <a:path extrusionOk="0" h="208768" w="206844">
                  <a:moveTo>
                    <a:pt x="102460" y="0"/>
                  </a:moveTo>
                  <a:cubicBezTo>
                    <a:pt x="51638" y="0"/>
                    <a:pt x="9297" y="36306"/>
                    <a:pt x="1" y="84420"/>
                  </a:cubicBezTo>
                  <a:lnTo>
                    <a:pt x="23454" y="172592"/>
                  </a:lnTo>
                  <a:cubicBezTo>
                    <a:pt x="42602" y="194741"/>
                    <a:pt x="70884" y="208767"/>
                    <a:pt x="102460" y="208767"/>
                  </a:cubicBezTo>
                  <a:cubicBezTo>
                    <a:pt x="160099" y="208767"/>
                    <a:pt x="206843" y="162023"/>
                    <a:pt x="206843" y="104384"/>
                  </a:cubicBezTo>
                  <a:cubicBezTo>
                    <a:pt x="206843" y="46744"/>
                    <a:pt x="160099" y="0"/>
                    <a:pt x="102460" y="0"/>
                  </a:cubicBezTo>
                  <a:close/>
                </a:path>
              </a:pathLst>
            </a:custGeom>
            <a:solidFill>
              <a:srgbClr val="E9E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1670125" y="871650"/>
              <a:ext cx="1955575" cy="1211950"/>
            </a:xfrm>
            <a:custGeom>
              <a:rect b="b" l="l" r="r" t="t"/>
              <a:pathLst>
                <a:path extrusionOk="0" h="48478" w="78223">
                  <a:moveTo>
                    <a:pt x="33948" y="0"/>
                  </a:moveTo>
                  <a:cubicBezTo>
                    <a:pt x="31548" y="0"/>
                    <a:pt x="29215" y="1014"/>
                    <a:pt x="27597" y="2875"/>
                  </a:cubicBezTo>
                  <a:lnTo>
                    <a:pt x="1599" y="32429"/>
                  </a:lnTo>
                  <a:cubicBezTo>
                    <a:pt x="0" y="34255"/>
                    <a:pt x="229" y="37028"/>
                    <a:pt x="2153" y="38529"/>
                  </a:cubicBezTo>
                  <a:lnTo>
                    <a:pt x="14712" y="48478"/>
                  </a:lnTo>
                  <a:lnTo>
                    <a:pt x="78223" y="19674"/>
                  </a:lnTo>
                  <a:cubicBezTo>
                    <a:pt x="78223" y="19674"/>
                    <a:pt x="64979" y="5420"/>
                    <a:pt x="35458" y="135"/>
                  </a:cubicBezTo>
                  <a:cubicBezTo>
                    <a:pt x="34956" y="45"/>
                    <a:pt x="34450" y="0"/>
                    <a:pt x="33948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1830775" y="1201225"/>
              <a:ext cx="1794925" cy="882375"/>
            </a:xfrm>
            <a:custGeom>
              <a:rect b="b" l="l" r="r" t="t"/>
              <a:pathLst>
                <a:path extrusionOk="0" h="35295" w="71797">
                  <a:moveTo>
                    <a:pt x="63544" y="0"/>
                  </a:moveTo>
                  <a:cubicBezTo>
                    <a:pt x="45407" y="3458"/>
                    <a:pt x="26618" y="11482"/>
                    <a:pt x="7471" y="24106"/>
                  </a:cubicBezTo>
                  <a:cubicBezTo>
                    <a:pt x="4959" y="25737"/>
                    <a:pt x="2480" y="27303"/>
                    <a:pt x="1" y="28738"/>
                  </a:cubicBezTo>
                  <a:lnTo>
                    <a:pt x="8286" y="35295"/>
                  </a:lnTo>
                  <a:lnTo>
                    <a:pt x="71797" y="6491"/>
                  </a:lnTo>
                  <a:cubicBezTo>
                    <a:pt x="71797" y="6491"/>
                    <a:pt x="69122" y="3653"/>
                    <a:pt x="63544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2400800" y="1077175"/>
              <a:ext cx="1062625" cy="513875"/>
            </a:xfrm>
            <a:custGeom>
              <a:rect b="b" l="l" r="r" t="t"/>
              <a:pathLst>
                <a:path extrusionOk="0" h="20555" w="42505">
                  <a:moveTo>
                    <a:pt x="3255" y="0"/>
                  </a:moveTo>
                  <a:cubicBezTo>
                    <a:pt x="1774" y="0"/>
                    <a:pt x="469" y="1106"/>
                    <a:pt x="262" y="2613"/>
                  </a:cubicBezTo>
                  <a:cubicBezTo>
                    <a:pt x="1" y="4277"/>
                    <a:pt x="1143" y="5843"/>
                    <a:pt x="2806" y="6071"/>
                  </a:cubicBezTo>
                  <a:cubicBezTo>
                    <a:pt x="26358" y="9594"/>
                    <a:pt x="36894" y="19576"/>
                    <a:pt x="37024" y="19706"/>
                  </a:cubicBezTo>
                  <a:cubicBezTo>
                    <a:pt x="37612" y="20261"/>
                    <a:pt x="38394" y="20554"/>
                    <a:pt x="39145" y="20554"/>
                  </a:cubicBezTo>
                  <a:cubicBezTo>
                    <a:pt x="39960" y="20554"/>
                    <a:pt x="40743" y="20261"/>
                    <a:pt x="41330" y="19641"/>
                  </a:cubicBezTo>
                  <a:cubicBezTo>
                    <a:pt x="42505" y="18434"/>
                    <a:pt x="42505" y="16509"/>
                    <a:pt x="41298" y="15335"/>
                  </a:cubicBezTo>
                  <a:cubicBezTo>
                    <a:pt x="40841" y="14846"/>
                    <a:pt x="29424" y="3886"/>
                    <a:pt x="3720" y="36"/>
                  </a:cubicBezTo>
                  <a:cubicBezTo>
                    <a:pt x="3563" y="12"/>
                    <a:pt x="3408" y="0"/>
                    <a:pt x="3255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2183875" y="1342200"/>
              <a:ext cx="1063450" cy="513875"/>
            </a:xfrm>
            <a:custGeom>
              <a:rect b="b" l="l" r="r" t="t"/>
              <a:pathLst>
                <a:path extrusionOk="0" h="20555" w="42538">
                  <a:moveTo>
                    <a:pt x="3280" y="1"/>
                  </a:moveTo>
                  <a:cubicBezTo>
                    <a:pt x="1780" y="1"/>
                    <a:pt x="498" y="1106"/>
                    <a:pt x="262" y="2614"/>
                  </a:cubicBezTo>
                  <a:cubicBezTo>
                    <a:pt x="1" y="4277"/>
                    <a:pt x="1175" y="5843"/>
                    <a:pt x="2839" y="6072"/>
                  </a:cubicBezTo>
                  <a:cubicBezTo>
                    <a:pt x="26358" y="9595"/>
                    <a:pt x="36894" y="19576"/>
                    <a:pt x="37025" y="19707"/>
                  </a:cubicBezTo>
                  <a:cubicBezTo>
                    <a:pt x="37612" y="20261"/>
                    <a:pt x="38395" y="20555"/>
                    <a:pt x="39177" y="20555"/>
                  </a:cubicBezTo>
                  <a:cubicBezTo>
                    <a:pt x="39960" y="20555"/>
                    <a:pt x="40743" y="20261"/>
                    <a:pt x="41363" y="19641"/>
                  </a:cubicBezTo>
                  <a:cubicBezTo>
                    <a:pt x="42537" y="18435"/>
                    <a:pt x="42505" y="16510"/>
                    <a:pt x="41330" y="15336"/>
                  </a:cubicBezTo>
                  <a:cubicBezTo>
                    <a:pt x="40841" y="14846"/>
                    <a:pt x="29424" y="3886"/>
                    <a:pt x="3752" y="37"/>
                  </a:cubicBezTo>
                  <a:cubicBezTo>
                    <a:pt x="3593" y="12"/>
                    <a:pt x="3435" y="1"/>
                    <a:pt x="3280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1991425" y="1614550"/>
              <a:ext cx="1063450" cy="513900"/>
            </a:xfrm>
            <a:custGeom>
              <a:rect b="b" l="l" r="r" t="t"/>
              <a:pathLst>
                <a:path extrusionOk="0" h="20556" w="42538">
                  <a:moveTo>
                    <a:pt x="3245" y="1"/>
                  </a:moveTo>
                  <a:cubicBezTo>
                    <a:pt x="1773" y="1"/>
                    <a:pt x="498" y="1078"/>
                    <a:pt x="262" y="2582"/>
                  </a:cubicBezTo>
                  <a:cubicBezTo>
                    <a:pt x="1" y="4279"/>
                    <a:pt x="1175" y="5812"/>
                    <a:pt x="2839" y="6073"/>
                  </a:cubicBezTo>
                  <a:cubicBezTo>
                    <a:pt x="26325" y="9596"/>
                    <a:pt x="36861" y="19512"/>
                    <a:pt x="37024" y="19675"/>
                  </a:cubicBezTo>
                  <a:cubicBezTo>
                    <a:pt x="37611" y="20262"/>
                    <a:pt x="38394" y="20556"/>
                    <a:pt x="39177" y="20556"/>
                  </a:cubicBezTo>
                  <a:cubicBezTo>
                    <a:pt x="39960" y="20556"/>
                    <a:pt x="40743" y="20230"/>
                    <a:pt x="41330" y="19642"/>
                  </a:cubicBezTo>
                  <a:cubicBezTo>
                    <a:pt x="42537" y="18436"/>
                    <a:pt x="42504" y="16511"/>
                    <a:pt x="41297" y="15304"/>
                  </a:cubicBezTo>
                  <a:cubicBezTo>
                    <a:pt x="40841" y="14847"/>
                    <a:pt x="29424" y="3854"/>
                    <a:pt x="3719" y="38"/>
                  </a:cubicBezTo>
                  <a:cubicBezTo>
                    <a:pt x="3560" y="13"/>
                    <a:pt x="3401" y="1"/>
                    <a:pt x="3245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1215900" y="3212225"/>
              <a:ext cx="1266475" cy="1340700"/>
            </a:xfrm>
            <a:custGeom>
              <a:rect b="b" l="l" r="r" t="t"/>
              <a:pathLst>
                <a:path extrusionOk="0" h="53628" w="50659">
                  <a:moveTo>
                    <a:pt x="0" y="1"/>
                  </a:moveTo>
                  <a:lnTo>
                    <a:pt x="0" y="1"/>
                  </a:lnTo>
                  <a:cubicBezTo>
                    <a:pt x="2838" y="20355"/>
                    <a:pt x="11548" y="38818"/>
                    <a:pt x="24367" y="53628"/>
                  </a:cubicBezTo>
                  <a:cubicBezTo>
                    <a:pt x="44200" y="44690"/>
                    <a:pt x="50659" y="27793"/>
                    <a:pt x="50659" y="2779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1215900" y="3212225"/>
              <a:ext cx="1266475" cy="925625"/>
            </a:xfrm>
            <a:custGeom>
              <a:rect b="b" l="l" r="r" t="t"/>
              <a:pathLst>
                <a:path extrusionOk="0" h="37025" w="50659">
                  <a:moveTo>
                    <a:pt x="0" y="1"/>
                  </a:moveTo>
                  <a:lnTo>
                    <a:pt x="0" y="1"/>
                  </a:lnTo>
                  <a:cubicBezTo>
                    <a:pt x="392" y="2643"/>
                    <a:pt x="848" y="5285"/>
                    <a:pt x="1403" y="7862"/>
                  </a:cubicBezTo>
                  <a:cubicBezTo>
                    <a:pt x="7992" y="11776"/>
                    <a:pt x="14744" y="16539"/>
                    <a:pt x="21562" y="22084"/>
                  </a:cubicBezTo>
                  <a:cubicBezTo>
                    <a:pt x="28836" y="27956"/>
                    <a:pt x="36763" y="32979"/>
                    <a:pt x="45211" y="37024"/>
                  </a:cubicBezTo>
                  <a:cubicBezTo>
                    <a:pt x="49126" y="31838"/>
                    <a:pt x="50659" y="27793"/>
                    <a:pt x="50659" y="2779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1554325" y="3801475"/>
              <a:ext cx="936225" cy="516600"/>
            </a:xfrm>
            <a:custGeom>
              <a:rect b="b" l="l" r="r" t="t"/>
              <a:pathLst>
                <a:path extrusionOk="0" h="20664" w="37449">
                  <a:moveTo>
                    <a:pt x="33995" y="0"/>
                  </a:moveTo>
                  <a:cubicBezTo>
                    <a:pt x="33365" y="0"/>
                    <a:pt x="32733" y="196"/>
                    <a:pt x="32196" y="602"/>
                  </a:cubicBezTo>
                  <a:cubicBezTo>
                    <a:pt x="16734" y="12052"/>
                    <a:pt x="4306" y="14498"/>
                    <a:pt x="0" y="15020"/>
                  </a:cubicBezTo>
                  <a:cubicBezTo>
                    <a:pt x="1142" y="16945"/>
                    <a:pt x="2349" y="18836"/>
                    <a:pt x="3589" y="20663"/>
                  </a:cubicBezTo>
                  <a:cubicBezTo>
                    <a:pt x="9982" y="19456"/>
                    <a:pt x="21758" y="15933"/>
                    <a:pt x="35817" y="5528"/>
                  </a:cubicBezTo>
                  <a:cubicBezTo>
                    <a:pt x="37187" y="4516"/>
                    <a:pt x="37448" y="2592"/>
                    <a:pt x="36469" y="1254"/>
                  </a:cubicBezTo>
                  <a:cubicBezTo>
                    <a:pt x="35864" y="435"/>
                    <a:pt x="34932" y="0"/>
                    <a:pt x="33995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1396125" y="3510675"/>
              <a:ext cx="820400" cy="495875"/>
            </a:xfrm>
            <a:custGeom>
              <a:rect b="b" l="l" r="r" t="t"/>
              <a:pathLst>
                <a:path extrusionOk="0" h="19835" w="32816">
                  <a:moveTo>
                    <a:pt x="29352" y="1"/>
                  </a:moveTo>
                  <a:cubicBezTo>
                    <a:pt x="28721" y="1"/>
                    <a:pt x="28084" y="194"/>
                    <a:pt x="27531" y="589"/>
                  </a:cubicBezTo>
                  <a:cubicBezTo>
                    <a:pt x="15919" y="9168"/>
                    <a:pt x="6035" y="12691"/>
                    <a:pt x="0" y="14159"/>
                  </a:cubicBezTo>
                  <a:cubicBezTo>
                    <a:pt x="816" y="16083"/>
                    <a:pt x="1696" y="17975"/>
                    <a:pt x="2610" y="19834"/>
                  </a:cubicBezTo>
                  <a:cubicBezTo>
                    <a:pt x="9362" y="18073"/>
                    <a:pt x="19474" y="14159"/>
                    <a:pt x="31185" y="5514"/>
                  </a:cubicBezTo>
                  <a:cubicBezTo>
                    <a:pt x="32522" y="4503"/>
                    <a:pt x="32816" y="2611"/>
                    <a:pt x="31805" y="1241"/>
                  </a:cubicBezTo>
                  <a:cubicBezTo>
                    <a:pt x="31201" y="424"/>
                    <a:pt x="30284" y="1"/>
                    <a:pt x="29352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1285200" y="3219975"/>
              <a:ext cx="722575" cy="473425"/>
            </a:xfrm>
            <a:custGeom>
              <a:rect b="b" l="l" r="r" t="t"/>
              <a:pathLst>
                <a:path extrusionOk="0" h="18937" w="28903">
                  <a:moveTo>
                    <a:pt x="25450" y="0"/>
                  </a:moveTo>
                  <a:cubicBezTo>
                    <a:pt x="24815" y="0"/>
                    <a:pt x="24171" y="196"/>
                    <a:pt x="23618" y="604"/>
                  </a:cubicBezTo>
                  <a:cubicBezTo>
                    <a:pt x="14256" y="7519"/>
                    <a:pt x="6003" y="11140"/>
                    <a:pt x="1" y="13065"/>
                  </a:cubicBezTo>
                  <a:cubicBezTo>
                    <a:pt x="555" y="15022"/>
                    <a:pt x="1175" y="16979"/>
                    <a:pt x="1828" y="18936"/>
                  </a:cubicBezTo>
                  <a:cubicBezTo>
                    <a:pt x="8384" y="16849"/>
                    <a:pt x="17257" y="12934"/>
                    <a:pt x="27271" y="5497"/>
                  </a:cubicBezTo>
                  <a:cubicBezTo>
                    <a:pt x="28609" y="4518"/>
                    <a:pt x="28902" y="2594"/>
                    <a:pt x="27891" y="1224"/>
                  </a:cubicBezTo>
                  <a:cubicBezTo>
                    <a:pt x="27307" y="426"/>
                    <a:pt x="26388" y="0"/>
                    <a:pt x="25450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5829150" y="2896400"/>
              <a:ext cx="360475" cy="427575"/>
            </a:xfrm>
            <a:custGeom>
              <a:rect b="b" l="l" r="r" t="t"/>
              <a:pathLst>
                <a:path extrusionOk="0" h="17103" w="14419">
                  <a:moveTo>
                    <a:pt x="11776" y="0"/>
                  </a:moveTo>
                  <a:cubicBezTo>
                    <a:pt x="11285" y="0"/>
                    <a:pt x="10793" y="248"/>
                    <a:pt x="10537" y="760"/>
                  </a:cubicBezTo>
                  <a:cubicBezTo>
                    <a:pt x="6557" y="8850"/>
                    <a:pt x="1" y="10579"/>
                    <a:pt x="1" y="10579"/>
                  </a:cubicBezTo>
                  <a:lnTo>
                    <a:pt x="5644" y="17103"/>
                  </a:lnTo>
                  <a:cubicBezTo>
                    <a:pt x="14419" y="11035"/>
                    <a:pt x="14256" y="4609"/>
                    <a:pt x="13114" y="988"/>
                  </a:cubicBezTo>
                  <a:cubicBezTo>
                    <a:pt x="12921" y="338"/>
                    <a:pt x="12349" y="0"/>
                    <a:pt x="11776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1190625" y="1306800"/>
              <a:ext cx="3810825" cy="2979625"/>
            </a:xfrm>
            <a:custGeom>
              <a:rect b="b" l="l" r="r" t="t"/>
              <a:pathLst>
                <a:path extrusionOk="0" h="119185" w="152433">
                  <a:moveTo>
                    <a:pt x="108969" y="0"/>
                  </a:moveTo>
                  <a:cubicBezTo>
                    <a:pt x="84885" y="0"/>
                    <a:pt x="60535" y="9140"/>
                    <a:pt x="36436" y="24972"/>
                  </a:cubicBezTo>
                  <a:cubicBezTo>
                    <a:pt x="22475" y="34171"/>
                    <a:pt x="10895" y="39096"/>
                    <a:pt x="1925" y="41673"/>
                  </a:cubicBezTo>
                  <a:cubicBezTo>
                    <a:pt x="652" y="48132"/>
                    <a:pt x="0" y="54819"/>
                    <a:pt x="0" y="61637"/>
                  </a:cubicBezTo>
                  <a:cubicBezTo>
                    <a:pt x="0" y="66595"/>
                    <a:pt x="359" y="71455"/>
                    <a:pt x="1011" y="76218"/>
                  </a:cubicBezTo>
                  <a:cubicBezTo>
                    <a:pt x="8024" y="80067"/>
                    <a:pt x="16604" y="85612"/>
                    <a:pt x="26422" y="93539"/>
                  </a:cubicBezTo>
                  <a:cubicBezTo>
                    <a:pt x="46247" y="109588"/>
                    <a:pt x="71891" y="119184"/>
                    <a:pt x="100153" y="119184"/>
                  </a:cubicBezTo>
                  <a:cubicBezTo>
                    <a:pt x="111929" y="119184"/>
                    <a:pt x="124159" y="117518"/>
                    <a:pt x="136612" y="113959"/>
                  </a:cubicBezTo>
                  <a:cubicBezTo>
                    <a:pt x="140559" y="112850"/>
                    <a:pt x="144310" y="111610"/>
                    <a:pt x="147931" y="110240"/>
                  </a:cubicBezTo>
                  <a:lnTo>
                    <a:pt x="152433" y="10652"/>
                  </a:lnTo>
                  <a:cubicBezTo>
                    <a:pt x="149693" y="9249"/>
                    <a:pt x="146855" y="7977"/>
                    <a:pt x="143951" y="6803"/>
                  </a:cubicBezTo>
                  <a:cubicBezTo>
                    <a:pt x="132394" y="2173"/>
                    <a:pt x="120713" y="0"/>
                    <a:pt x="108969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4190825" y="1573075"/>
              <a:ext cx="2020000" cy="2489750"/>
            </a:xfrm>
            <a:custGeom>
              <a:rect b="b" l="l" r="r" t="t"/>
              <a:pathLst>
                <a:path extrusionOk="0" h="99590" w="80800">
                  <a:moveTo>
                    <a:pt x="32425" y="1"/>
                  </a:moveTo>
                  <a:cubicBezTo>
                    <a:pt x="13277" y="9004"/>
                    <a:pt x="0" y="28445"/>
                    <a:pt x="0" y="50986"/>
                  </a:cubicBezTo>
                  <a:cubicBezTo>
                    <a:pt x="0" y="71732"/>
                    <a:pt x="11222" y="89836"/>
                    <a:pt x="27923" y="99589"/>
                  </a:cubicBezTo>
                  <a:cubicBezTo>
                    <a:pt x="56955" y="88759"/>
                    <a:pt x="74700" y="71993"/>
                    <a:pt x="79919" y="66545"/>
                  </a:cubicBezTo>
                  <a:cubicBezTo>
                    <a:pt x="80800" y="65632"/>
                    <a:pt x="80637" y="64164"/>
                    <a:pt x="79593" y="63446"/>
                  </a:cubicBezTo>
                  <a:lnTo>
                    <a:pt x="69024" y="56237"/>
                  </a:lnTo>
                  <a:cubicBezTo>
                    <a:pt x="67882" y="55454"/>
                    <a:pt x="67850" y="53791"/>
                    <a:pt x="68926" y="52943"/>
                  </a:cubicBezTo>
                  <a:lnTo>
                    <a:pt x="79691" y="44494"/>
                  </a:lnTo>
                  <a:cubicBezTo>
                    <a:pt x="80539" y="43809"/>
                    <a:pt x="80735" y="42570"/>
                    <a:pt x="80082" y="41689"/>
                  </a:cubicBezTo>
                  <a:cubicBezTo>
                    <a:pt x="75646" y="35556"/>
                    <a:pt x="58357" y="13277"/>
                    <a:pt x="32425" y="1"/>
                  </a:cubicBezTo>
                  <a:close/>
                </a:path>
              </a:pathLst>
            </a:custGeom>
            <a:solidFill>
              <a:srgbClr val="C8D7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5038950" y="2400000"/>
              <a:ext cx="611650" cy="611650"/>
            </a:xfrm>
            <a:custGeom>
              <a:rect b="b" l="l" r="r" t="t"/>
              <a:pathLst>
                <a:path extrusionOk="0" h="24466" w="24466">
                  <a:moveTo>
                    <a:pt x="12233" y="0"/>
                  </a:moveTo>
                  <a:cubicBezTo>
                    <a:pt x="5480" y="0"/>
                    <a:pt x="0" y="5480"/>
                    <a:pt x="0" y="12233"/>
                  </a:cubicBezTo>
                  <a:cubicBezTo>
                    <a:pt x="0" y="18985"/>
                    <a:pt x="5480" y="24465"/>
                    <a:pt x="12233" y="24465"/>
                  </a:cubicBezTo>
                  <a:cubicBezTo>
                    <a:pt x="18985" y="24465"/>
                    <a:pt x="24465" y="18985"/>
                    <a:pt x="24465" y="12233"/>
                  </a:cubicBezTo>
                  <a:cubicBezTo>
                    <a:pt x="24465" y="5480"/>
                    <a:pt x="18985" y="0"/>
                    <a:pt x="12233" y="0"/>
                  </a:cubicBezTo>
                  <a:close/>
                </a:path>
              </a:pathLst>
            </a:custGeom>
            <a:solidFill>
              <a:srgbClr val="F8F9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5191450" y="2552500"/>
              <a:ext cx="305825" cy="305825"/>
            </a:xfrm>
            <a:custGeom>
              <a:rect b="b" l="l" r="r" t="t"/>
              <a:pathLst>
                <a:path extrusionOk="0" h="12233" w="12233">
                  <a:moveTo>
                    <a:pt x="6133" y="0"/>
                  </a:moveTo>
                  <a:cubicBezTo>
                    <a:pt x="2740" y="0"/>
                    <a:pt x="0" y="2740"/>
                    <a:pt x="0" y="6133"/>
                  </a:cubicBezTo>
                  <a:cubicBezTo>
                    <a:pt x="0" y="9493"/>
                    <a:pt x="2740" y="12233"/>
                    <a:pt x="6133" y="12233"/>
                  </a:cubicBezTo>
                  <a:cubicBezTo>
                    <a:pt x="9492" y="12233"/>
                    <a:pt x="12233" y="9493"/>
                    <a:pt x="12233" y="6133"/>
                  </a:cubicBezTo>
                  <a:cubicBezTo>
                    <a:pt x="12233" y="2740"/>
                    <a:pt x="9492" y="0"/>
                    <a:pt x="6133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5344750" y="2552500"/>
              <a:ext cx="152525" cy="153325"/>
            </a:xfrm>
            <a:custGeom>
              <a:rect b="b" l="l" r="r" t="t"/>
              <a:pathLst>
                <a:path extrusionOk="0" h="6133" w="6101">
                  <a:moveTo>
                    <a:pt x="3067" y="0"/>
                  </a:moveTo>
                  <a:cubicBezTo>
                    <a:pt x="1371" y="0"/>
                    <a:pt x="1" y="1370"/>
                    <a:pt x="1" y="3066"/>
                  </a:cubicBezTo>
                  <a:cubicBezTo>
                    <a:pt x="1" y="4763"/>
                    <a:pt x="1371" y="6133"/>
                    <a:pt x="3067" y="6133"/>
                  </a:cubicBezTo>
                  <a:cubicBezTo>
                    <a:pt x="4730" y="6133"/>
                    <a:pt x="6101" y="4763"/>
                    <a:pt x="6101" y="3066"/>
                  </a:cubicBezTo>
                  <a:cubicBezTo>
                    <a:pt x="6101" y="1370"/>
                    <a:pt x="4730" y="0"/>
                    <a:pt x="3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3398150" y="2705700"/>
              <a:ext cx="1288525" cy="973925"/>
            </a:xfrm>
            <a:custGeom>
              <a:rect b="b" l="l" r="r" t="t"/>
              <a:pathLst>
                <a:path extrusionOk="0" h="38957" w="51541">
                  <a:moveTo>
                    <a:pt x="16624" y="0"/>
                  </a:moveTo>
                  <a:cubicBezTo>
                    <a:pt x="15696" y="0"/>
                    <a:pt x="14756" y="306"/>
                    <a:pt x="13962" y="951"/>
                  </a:cubicBezTo>
                  <a:cubicBezTo>
                    <a:pt x="9591" y="4539"/>
                    <a:pt x="3100" y="11161"/>
                    <a:pt x="849" y="20523"/>
                  </a:cubicBezTo>
                  <a:cubicBezTo>
                    <a:pt x="1" y="24143"/>
                    <a:pt x="1599" y="27927"/>
                    <a:pt x="4796" y="29787"/>
                  </a:cubicBezTo>
                  <a:cubicBezTo>
                    <a:pt x="10976" y="33409"/>
                    <a:pt x="22483" y="38957"/>
                    <a:pt x="35152" y="38957"/>
                  </a:cubicBezTo>
                  <a:cubicBezTo>
                    <a:pt x="39937" y="38957"/>
                    <a:pt x="44887" y="38165"/>
                    <a:pt x="49779" y="36180"/>
                  </a:cubicBezTo>
                  <a:cubicBezTo>
                    <a:pt x="51475" y="35495"/>
                    <a:pt x="51540" y="33081"/>
                    <a:pt x="49877" y="32298"/>
                  </a:cubicBezTo>
                  <a:cubicBezTo>
                    <a:pt x="43157" y="29167"/>
                    <a:pt x="30076" y="21012"/>
                    <a:pt x="20388" y="2288"/>
                  </a:cubicBezTo>
                  <a:cubicBezTo>
                    <a:pt x="19620" y="812"/>
                    <a:pt x="18137" y="0"/>
                    <a:pt x="16624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540050" y="2934975"/>
              <a:ext cx="839175" cy="617350"/>
            </a:xfrm>
            <a:custGeom>
              <a:rect b="b" l="l" r="r" t="t"/>
              <a:pathLst>
                <a:path extrusionOk="0" h="24694" w="33567">
                  <a:moveTo>
                    <a:pt x="10402" y="1"/>
                  </a:moveTo>
                  <a:cubicBezTo>
                    <a:pt x="10045" y="1"/>
                    <a:pt x="9683" y="63"/>
                    <a:pt x="9330" y="196"/>
                  </a:cubicBezTo>
                  <a:cubicBezTo>
                    <a:pt x="7764" y="783"/>
                    <a:pt x="6949" y="2544"/>
                    <a:pt x="7536" y="4143"/>
                  </a:cubicBezTo>
                  <a:cubicBezTo>
                    <a:pt x="7699" y="4534"/>
                    <a:pt x="10439" y="11613"/>
                    <a:pt x="18137" y="17843"/>
                  </a:cubicBezTo>
                  <a:cubicBezTo>
                    <a:pt x="13897" y="17027"/>
                    <a:pt x="9265" y="15299"/>
                    <a:pt x="5448" y="11906"/>
                  </a:cubicBezTo>
                  <a:cubicBezTo>
                    <a:pt x="4875" y="11378"/>
                    <a:pt x="4148" y="11122"/>
                    <a:pt x="3423" y="11122"/>
                  </a:cubicBezTo>
                  <a:cubicBezTo>
                    <a:pt x="2580" y="11122"/>
                    <a:pt x="1739" y="11468"/>
                    <a:pt x="1143" y="12134"/>
                  </a:cubicBezTo>
                  <a:cubicBezTo>
                    <a:pt x="1" y="13407"/>
                    <a:pt x="99" y="15331"/>
                    <a:pt x="1371" y="16440"/>
                  </a:cubicBezTo>
                  <a:cubicBezTo>
                    <a:pt x="9265" y="23519"/>
                    <a:pt x="19703" y="24693"/>
                    <a:pt x="25803" y="24693"/>
                  </a:cubicBezTo>
                  <a:cubicBezTo>
                    <a:pt x="28674" y="24693"/>
                    <a:pt x="30598" y="24432"/>
                    <a:pt x="30827" y="24400"/>
                  </a:cubicBezTo>
                  <a:cubicBezTo>
                    <a:pt x="32197" y="24204"/>
                    <a:pt x="33273" y="23095"/>
                    <a:pt x="33436" y="21725"/>
                  </a:cubicBezTo>
                  <a:cubicBezTo>
                    <a:pt x="33567" y="20322"/>
                    <a:pt x="32784" y="19017"/>
                    <a:pt x="31479" y="18528"/>
                  </a:cubicBezTo>
                  <a:cubicBezTo>
                    <a:pt x="17779" y="13309"/>
                    <a:pt x="13440" y="2446"/>
                    <a:pt x="13277" y="1957"/>
                  </a:cubicBezTo>
                  <a:cubicBezTo>
                    <a:pt x="12797" y="744"/>
                    <a:pt x="11631" y="1"/>
                    <a:pt x="10402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3449550" y="1970150"/>
              <a:ext cx="494200" cy="226800"/>
            </a:xfrm>
            <a:custGeom>
              <a:rect b="b" l="l" r="r" t="t"/>
              <a:pathLst>
                <a:path extrusionOk="0" h="9072" w="19768">
                  <a:moveTo>
                    <a:pt x="3436" y="1"/>
                  </a:moveTo>
                  <a:cubicBezTo>
                    <a:pt x="2720" y="1"/>
                    <a:pt x="1997" y="249"/>
                    <a:pt x="1403" y="754"/>
                  </a:cubicBezTo>
                  <a:cubicBezTo>
                    <a:pt x="131" y="1863"/>
                    <a:pt x="0" y="3787"/>
                    <a:pt x="1109" y="5060"/>
                  </a:cubicBezTo>
                  <a:cubicBezTo>
                    <a:pt x="3327" y="7604"/>
                    <a:pt x="6524" y="9072"/>
                    <a:pt x="9884" y="9072"/>
                  </a:cubicBezTo>
                  <a:cubicBezTo>
                    <a:pt x="13244" y="9072"/>
                    <a:pt x="16440" y="7604"/>
                    <a:pt x="18659" y="5060"/>
                  </a:cubicBezTo>
                  <a:cubicBezTo>
                    <a:pt x="19768" y="3787"/>
                    <a:pt x="19637" y="1863"/>
                    <a:pt x="18365" y="754"/>
                  </a:cubicBezTo>
                  <a:cubicBezTo>
                    <a:pt x="17785" y="249"/>
                    <a:pt x="17071" y="1"/>
                    <a:pt x="16359" y="1"/>
                  </a:cubicBezTo>
                  <a:cubicBezTo>
                    <a:pt x="15509" y="1"/>
                    <a:pt x="14663" y="355"/>
                    <a:pt x="14059" y="1047"/>
                  </a:cubicBezTo>
                  <a:cubicBezTo>
                    <a:pt x="12983" y="2254"/>
                    <a:pt x="11482" y="2939"/>
                    <a:pt x="9884" y="2939"/>
                  </a:cubicBezTo>
                  <a:cubicBezTo>
                    <a:pt x="8285" y="2939"/>
                    <a:pt x="6785" y="2254"/>
                    <a:pt x="5741" y="1047"/>
                  </a:cubicBezTo>
                  <a:cubicBezTo>
                    <a:pt x="5137" y="355"/>
                    <a:pt x="4292" y="1"/>
                    <a:pt x="3436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2916200" y="2367300"/>
              <a:ext cx="494225" cy="226800"/>
            </a:xfrm>
            <a:custGeom>
              <a:rect b="b" l="l" r="r" t="t"/>
              <a:pathLst>
                <a:path extrusionOk="0" h="9072" w="19769">
                  <a:moveTo>
                    <a:pt x="3409" y="0"/>
                  </a:moveTo>
                  <a:cubicBezTo>
                    <a:pt x="2698" y="0"/>
                    <a:pt x="1983" y="248"/>
                    <a:pt x="1403" y="754"/>
                  </a:cubicBezTo>
                  <a:cubicBezTo>
                    <a:pt x="131" y="1863"/>
                    <a:pt x="1" y="3787"/>
                    <a:pt x="1110" y="5060"/>
                  </a:cubicBezTo>
                  <a:cubicBezTo>
                    <a:pt x="3328" y="7604"/>
                    <a:pt x="6525" y="9072"/>
                    <a:pt x="9884" y="9072"/>
                  </a:cubicBezTo>
                  <a:cubicBezTo>
                    <a:pt x="13244" y="9072"/>
                    <a:pt x="16441" y="7604"/>
                    <a:pt x="18659" y="5060"/>
                  </a:cubicBezTo>
                  <a:cubicBezTo>
                    <a:pt x="19768" y="3787"/>
                    <a:pt x="19638" y="1863"/>
                    <a:pt x="18333" y="754"/>
                  </a:cubicBezTo>
                  <a:cubicBezTo>
                    <a:pt x="17753" y="248"/>
                    <a:pt x="17039" y="0"/>
                    <a:pt x="16327" y="0"/>
                  </a:cubicBezTo>
                  <a:cubicBezTo>
                    <a:pt x="15477" y="0"/>
                    <a:pt x="14631" y="355"/>
                    <a:pt x="14027" y="1047"/>
                  </a:cubicBezTo>
                  <a:cubicBezTo>
                    <a:pt x="12983" y="2254"/>
                    <a:pt x="11483" y="2939"/>
                    <a:pt x="9884" y="2939"/>
                  </a:cubicBezTo>
                  <a:cubicBezTo>
                    <a:pt x="8286" y="2939"/>
                    <a:pt x="6753" y="2254"/>
                    <a:pt x="5709" y="1047"/>
                  </a:cubicBezTo>
                  <a:cubicBezTo>
                    <a:pt x="5105" y="355"/>
                    <a:pt x="4260" y="0"/>
                    <a:pt x="3409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2522325" y="1858425"/>
              <a:ext cx="494200" cy="226800"/>
            </a:xfrm>
            <a:custGeom>
              <a:rect b="b" l="l" r="r" t="t"/>
              <a:pathLst>
                <a:path extrusionOk="0" h="9072" w="19768">
                  <a:moveTo>
                    <a:pt x="3423" y="1"/>
                  </a:moveTo>
                  <a:cubicBezTo>
                    <a:pt x="2704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3327" y="7604"/>
                    <a:pt x="6524" y="9072"/>
                    <a:pt x="9884" y="9072"/>
                  </a:cubicBezTo>
                  <a:cubicBezTo>
                    <a:pt x="13244" y="9072"/>
                    <a:pt x="16441" y="7604"/>
                    <a:pt x="18659" y="5060"/>
                  </a:cubicBezTo>
                  <a:cubicBezTo>
                    <a:pt x="19768" y="3788"/>
                    <a:pt x="19637" y="1863"/>
                    <a:pt x="18365" y="754"/>
                  </a:cubicBezTo>
                  <a:cubicBezTo>
                    <a:pt x="17786" y="249"/>
                    <a:pt x="17071" y="1"/>
                    <a:pt x="16359" y="1"/>
                  </a:cubicBezTo>
                  <a:cubicBezTo>
                    <a:pt x="15509" y="1"/>
                    <a:pt x="14663" y="355"/>
                    <a:pt x="14059" y="1048"/>
                  </a:cubicBezTo>
                  <a:cubicBezTo>
                    <a:pt x="12983" y="2254"/>
                    <a:pt x="11482" y="2939"/>
                    <a:pt x="9884" y="2939"/>
                  </a:cubicBezTo>
                  <a:cubicBezTo>
                    <a:pt x="8286" y="2939"/>
                    <a:pt x="6785" y="2254"/>
                    <a:pt x="5741" y="1048"/>
                  </a:cubicBezTo>
                  <a:cubicBezTo>
                    <a:pt x="5138" y="355"/>
                    <a:pt x="4282" y="1"/>
                    <a:pt x="3423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1502125" y="2783200"/>
              <a:ext cx="494225" cy="226800"/>
            </a:xfrm>
            <a:custGeom>
              <a:rect b="b" l="l" r="r" t="t"/>
              <a:pathLst>
                <a:path extrusionOk="0" h="9072" w="19769">
                  <a:moveTo>
                    <a:pt x="3424" y="1"/>
                  </a:moveTo>
                  <a:cubicBezTo>
                    <a:pt x="2705" y="1"/>
                    <a:pt x="1983" y="249"/>
                    <a:pt x="1403" y="754"/>
                  </a:cubicBezTo>
                  <a:cubicBezTo>
                    <a:pt x="131" y="1863"/>
                    <a:pt x="1" y="3788"/>
                    <a:pt x="1110" y="5060"/>
                  </a:cubicBezTo>
                  <a:cubicBezTo>
                    <a:pt x="3328" y="7604"/>
                    <a:pt x="6525" y="9072"/>
                    <a:pt x="9885" y="9072"/>
                  </a:cubicBezTo>
                  <a:cubicBezTo>
                    <a:pt x="13244" y="9072"/>
                    <a:pt x="16441" y="7604"/>
                    <a:pt x="18659" y="5060"/>
                  </a:cubicBezTo>
                  <a:cubicBezTo>
                    <a:pt x="19768" y="3788"/>
                    <a:pt x="19638" y="1863"/>
                    <a:pt x="18366" y="754"/>
                  </a:cubicBezTo>
                  <a:cubicBezTo>
                    <a:pt x="17786" y="249"/>
                    <a:pt x="17071" y="1"/>
                    <a:pt x="16360" y="1"/>
                  </a:cubicBezTo>
                  <a:cubicBezTo>
                    <a:pt x="15509" y="1"/>
                    <a:pt x="14664" y="355"/>
                    <a:pt x="14060" y="1047"/>
                  </a:cubicBezTo>
                  <a:cubicBezTo>
                    <a:pt x="12983" y="2254"/>
                    <a:pt x="11483" y="2939"/>
                    <a:pt x="9885" y="2939"/>
                  </a:cubicBezTo>
                  <a:cubicBezTo>
                    <a:pt x="8286" y="2939"/>
                    <a:pt x="6786" y="2254"/>
                    <a:pt x="5742" y="1047"/>
                  </a:cubicBezTo>
                  <a:cubicBezTo>
                    <a:pt x="5138" y="355"/>
                    <a:pt x="4283" y="1"/>
                    <a:pt x="3424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2467675" y="2971575"/>
              <a:ext cx="494225" cy="226825"/>
            </a:xfrm>
            <a:custGeom>
              <a:rect b="b" l="l" r="r" t="t"/>
              <a:pathLst>
                <a:path extrusionOk="0" h="9073" w="19769">
                  <a:moveTo>
                    <a:pt x="3409" y="1"/>
                  </a:moveTo>
                  <a:cubicBezTo>
                    <a:pt x="2698" y="1"/>
                    <a:pt x="1983" y="249"/>
                    <a:pt x="1403" y="754"/>
                  </a:cubicBezTo>
                  <a:cubicBezTo>
                    <a:pt x="131" y="1863"/>
                    <a:pt x="1" y="3788"/>
                    <a:pt x="1110" y="5060"/>
                  </a:cubicBezTo>
                  <a:cubicBezTo>
                    <a:pt x="3328" y="7604"/>
                    <a:pt x="6525" y="9072"/>
                    <a:pt x="9885" y="9072"/>
                  </a:cubicBezTo>
                  <a:cubicBezTo>
                    <a:pt x="13244" y="9072"/>
                    <a:pt x="16441" y="7604"/>
                    <a:pt x="18659" y="5060"/>
                  </a:cubicBezTo>
                  <a:cubicBezTo>
                    <a:pt x="19768" y="3788"/>
                    <a:pt x="19605" y="1863"/>
                    <a:pt x="18333" y="754"/>
                  </a:cubicBezTo>
                  <a:cubicBezTo>
                    <a:pt x="17754" y="249"/>
                    <a:pt x="17039" y="1"/>
                    <a:pt x="16327" y="1"/>
                  </a:cubicBezTo>
                  <a:cubicBezTo>
                    <a:pt x="15477" y="1"/>
                    <a:pt x="14631" y="355"/>
                    <a:pt x="14027" y="1048"/>
                  </a:cubicBezTo>
                  <a:cubicBezTo>
                    <a:pt x="12983" y="2255"/>
                    <a:pt x="11483" y="2940"/>
                    <a:pt x="9885" y="2940"/>
                  </a:cubicBezTo>
                  <a:cubicBezTo>
                    <a:pt x="8286" y="2940"/>
                    <a:pt x="6753" y="2255"/>
                    <a:pt x="5709" y="1048"/>
                  </a:cubicBezTo>
                  <a:cubicBezTo>
                    <a:pt x="5105" y="355"/>
                    <a:pt x="4260" y="1"/>
                    <a:pt x="3409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3301925" y="3756900"/>
              <a:ext cx="494225" cy="226825"/>
            </a:xfrm>
            <a:custGeom>
              <a:rect b="b" l="l" r="r" t="t"/>
              <a:pathLst>
                <a:path extrusionOk="0" h="9073" w="19769">
                  <a:moveTo>
                    <a:pt x="3410" y="1"/>
                  </a:moveTo>
                  <a:cubicBezTo>
                    <a:pt x="2698" y="1"/>
                    <a:pt x="1983" y="249"/>
                    <a:pt x="1403" y="754"/>
                  </a:cubicBezTo>
                  <a:cubicBezTo>
                    <a:pt x="131" y="1863"/>
                    <a:pt x="1" y="3820"/>
                    <a:pt x="1110" y="5092"/>
                  </a:cubicBezTo>
                  <a:cubicBezTo>
                    <a:pt x="3328" y="7604"/>
                    <a:pt x="6525" y="9072"/>
                    <a:pt x="9885" y="9072"/>
                  </a:cubicBezTo>
                  <a:cubicBezTo>
                    <a:pt x="13244" y="9072"/>
                    <a:pt x="16441" y="7604"/>
                    <a:pt x="18659" y="5092"/>
                  </a:cubicBezTo>
                  <a:cubicBezTo>
                    <a:pt x="19768" y="3820"/>
                    <a:pt x="19638" y="1863"/>
                    <a:pt x="18366" y="754"/>
                  </a:cubicBezTo>
                  <a:cubicBezTo>
                    <a:pt x="17771" y="249"/>
                    <a:pt x="17048" y="1"/>
                    <a:pt x="16332" y="1"/>
                  </a:cubicBezTo>
                  <a:cubicBezTo>
                    <a:pt x="15477" y="1"/>
                    <a:pt x="14631" y="355"/>
                    <a:pt x="14027" y="1048"/>
                  </a:cubicBezTo>
                  <a:cubicBezTo>
                    <a:pt x="12984" y="2254"/>
                    <a:pt x="11483" y="2972"/>
                    <a:pt x="9885" y="2972"/>
                  </a:cubicBezTo>
                  <a:cubicBezTo>
                    <a:pt x="8286" y="2972"/>
                    <a:pt x="6786" y="2254"/>
                    <a:pt x="5709" y="1048"/>
                  </a:cubicBezTo>
                  <a:cubicBezTo>
                    <a:pt x="5105" y="355"/>
                    <a:pt x="4260" y="1"/>
                    <a:pt x="3410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2073800" y="3341350"/>
              <a:ext cx="494200" cy="226450"/>
            </a:xfrm>
            <a:custGeom>
              <a:rect b="b" l="l" r="r" t="t"/>
              <a:pathLst>
                <a:path extrusionOk="0" h="9058" w="19768">
                  <a:moveTo>
                    <a:pt x="3391" y="1"/>
                  </a:moveTo>
                  <a:cubicBezTo>
                    <a:pt x="2683" y="1"/>
                    <a:pt x="1974" y="242"/>
                    <a:pt x="1403" y="740"/>
                  </a:cubicBezTo>
                  <a:cubicBezTo>
                    <a:pt x="131" y="1882"/>
                    <a:pt x="0" y="3806"/>
                    <a:pt x="1109" y="5078"/>
                  </a:cubicBezTo>
                  <a:cubicBezTo>
                    <a:pt x="3328" y="7623"/>
                    <a:pt x="6524" y="9058"/>
                    <a:pt x="9884" y="9058"/>
                  </a:cubicBezTo>
                  <a:cubicBezTo>
                    <a:pt x="13244" y="9058"/>
                    <a:pt x="16441" y="7623"/>
                    <a:pt x="18659" y="5078"/>
                  </a:cubicBezTo>
                  <a:cubicBezTo>
                    <a:pt x="19768" y="3806"/>
                    <a:pt x="19637" y="1882"/>
                    <a:pt x="18365" y="740"/>
                  </a:cubicBezTo>
                  <a:cubicBezTo>
                    <a:pt x="17794" y="242"/>
                    <a:pt x="17092" y="1"/>
                    <a:pt x="16391" y="1"/>
                  </a:cubicBezTo>
                  <a:cubicBezTo>
                    <a:pt x="15530" y="1"/>
                    <a:pt x="14671" y="365"/>
                    <a:pt x="14059" y="1066"/>
                  </a:cubicBezTo>
                  <a:cubicBezTo>
                    <a:pt x="12983" y="2240"/>
                    <a:pt x="11483" y="2958"/>
                    <a:pt x="9884" y="2958"/>
                  </a:cubicBezTo>
                  <a:cubicBezTo>
                    <a:pt x="8286" y="2958"/>
                    <a:pt x="6785" y="2240"/>
                    <a:pt x="5741" y="1066"/>
                  </a:cubicBezTo>
                  <a:cubicBezTo>
                    <a:pt x="5130" y="365"/>
                    <a:pt x="4261" y="1"/>
                    <a:pt x="3391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" name="Google Shape;720;p29"/>
          <p:cNvGrpSpPr/>
          <p:nvPr/>
        </p:nvGrpSpPr>
        <p:grpSpPr>
          <a:xfrm>
            <a:off x="7680124" y="2829757"/>
            <a:ext cx="521897" cy="520876"/>
            <a:chOff x="1185500" y="238125"/>
            <a:chExt cx="5229425" cy="5219200"/>
          </a:xfrm>
        </p:grpSpPr>
        <p:sp>
          <p:nvSpPr>
            <p:cNvPr id="721" name="Google Shape;721;p29"/>
            <p:cNvSpPr/>
            <p:nvPr/>
          </p:nvSpPr>
          <p:spPr>
            <a:xfrm>
              <a:off x="1190625" y="238125"/>
              <a:ext cx="5219200" cy="4551300"/>
            </a:xfrm>
            <a:custGeom>
              <a:rect b="b" l="l" r="r" t="t"/>
              <a:pathLst>
                <a:path extrusionOk="0" h="182052" w="208768">
                  <a:moveTo>
                    <a:pt x="104384" y="0"/>
                  </a:moveTo>
                  <a:cubicBezTo>
                    <a:pt x="46744" y="0"/>
                    <a:pt x="0" y="46744"/>
                    <a:pt x="0" y="104384"/>
                  </a:cubicBezTo>
                  <a:cubicBezTo>
                    <a:pt x="0" y="135242"/>
                    <a:pt x="13374" y="162936"/>
                    <a:pt x="34675" y="182051"/>
                  </a:cubicBezTo>
                  <a:lnTo>
                    <a:pt x="174092" y="182051"/>
                  </a:lnTo>
                  <a:cubicBezTo>
                    <a:pt x="195393" y="162936"/>
                    <a:pt x="208767" y="135242"/>
                    <a:pt x="208767" y="104384"/>
                  </a:cubicBezTo>
                  <a:cubicBezTo>
                    <a:pt x="208767" y="46744"/>
                    <a:pt x="162023" y="0"/>
                    <a:pt x="104384" y="0"/>
                  </a:cubicBezTo>
                  <a:close/>
                </a:path>
              </a:pathLst>
            </a:custGeom>
            <a:solidFill>
              <a:srgbClr val="E9E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2107500" y="1880450"/>
              <a:ext cx="1550025" cy="2166875"/>
            </a:xfrm>
            <a:custGeom>
              <a:rect b="b" l="l" r="r" t="t"/>
              <a:pathLst>
                <a:path extrusionOk="0" h="86675" w="62001">
                  <a:moveTo>
                    <a:pt x="2723" y="0"/>
                  </a:moveTo>
                  <a:cubicBezTo>
                    <a:pt x="1209" y="0"/>
                    <a:pt x="0" y="1801"/>
                    <a:pt x="1099" y="3265"/>
                  </a:cubicBezTo>
                  <a:cubicBezTo>
                    <a:pt x="37307" y="51869"/>
                    <a:pt x="39460" y="86674"/>
                    <a:pt x="39460" y="86674"/>
                  </a:cubicBezTo>
                  <a:lnTo>
                    <a:pt x="62000" y="82108"/>
                  </a:lnTo>
                  <a:cubicBezTo>
                    <a:pt x="44157" y="32460"/>
                    <a:pt x="17572" y="9431"/>
                    <a:pt x="3871" y="362"/>
                  </a:cubicBezTo>
                  <a:cubicBezTo>
                    <a:pt x="3490" y="110"/>
                    <a:pt x="3097" y="0"/>
                    <a:pt x="2723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185500" y="3660100"/>
              <a:ext cx="1655700" cy="1218225"/>
            </a:xfrm>
            <a:custGeom>
              <a:rect b="b" l="l" r="r" t="t"/>
              <a:pathLst>
                <a:path extrusionOk="0" h="48729" w="66228">
                  <a:moveTo>
                    <a:pt x="2125" y="0"/>
                  </a:moveTo>
                  <a:cubicBezTo>
                    <a:pt x="637" y="0"/>
                    <a:pt x="0" y="2035"/>
                    <a:pt x="1379" y="2832"/>
                  </a:cubicBezTo>
                  <a:cubicBezTo>
                    <a:pt x="40425" y="25503"/>
                    <a:pt x="52103" y="48728"/>
                    <a:pt x="52103" y="48728"/>
                  </a:cubicBezTo>
                  <a:lnTo>
                    <a:pt x="66228" y="38975"/>
                  </a:lnTo>
                  <a:cubicBezTo>
                    <a:pt x="39447" y="10204"/>
                    <a:pt x="14460" y="2245"/>
                    <a:pt x="2423" y="27"/>
                  </a:cubicBezTo>
                  <a:cubicBezTo>
                    <a:pt x="2320" y="9"/>
                    <a:pt x="2221" y="0"/>
                    <a:pt x="2125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4759225" y="3660100"/>
              <a:ext cx="1655700" cy="1218225"/>
            </a:xfrm>
            <a:custGeom>
              <a:rect b="b" l="l" r="r" t="t"/>
              <a:pathLst>
                <a:path extrusionOk="0" h="48729" w="66228">
                  <a:moveTo>
                    <a:pt x="64103" y="0"/>
                  </a:moveTo>
                  <a:cubicBezTo>
                    <a:pt x="64007" y="0"/>
                    <a:pt x="63908" y="9"/>
                    <a:pt x="63805" y="27"/>
                  </a:cubicBezTo>
                  <a:cubicBezTo>
                    <a:pt x="51768" y="2245"/>
                    <a:pt x="26781" y="10204"/>
                    <a:pt x="1" y="38975"/>
                  </a:cubicBezTo>
                  <a:lnTo>
                    <a:pt x="14125" y="48728"/>
                  </a:lnTo>
                  <a:cubicBezTo>
                    <a:pt x="14125" y="48728"/>
                    <a:pt x="25803" y="25503"/>
                    <a:pt x="64849" y="2832"/>
                  </a:cubicBezTo>
                  <a:cubicBezTo>
                    <a:pt x="66228" y="2035"/>
                    <a:pt x="65592" y="0"/>
                    <a:pt x="64103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3854025" y="589075"/>
              <a:ext cx="712425" cy="2473125"/>
            </a:xfrm>
            <a:custGeom>
              <a:rect b="b" l="l" r="r" t="t"/>
              <a:pathLst>
                <a:path extrusionOk="0" h="98925" w="28497">
                  <a:moveTo>
                    <a:pt x="26135" y="0"/>
                  </a:moveTo>
                  <a:cubicBezTo>
                    <a:pt x="25520" y="0"/>
                    <a:pt x="24897" y="282"/>
                    <a:pt x="24465" y="935"/>
                  </a:cubicBezTo>
                  <a:cubicBezTo>
                    <a:pt x="15430" y="14667"/>
                    <a:pt x="0" y="46276"/>
                    <a:pt x="3067" y="98925"/>
                  </a:cubicBezTo>
                  <a:lnTo>
                    <a:pt x="3067" y="98925"/>
                  </a:lnTo>
                  <a:lnTo>
                    <a:pt x="25607" y="94293"/>
                  </a:lnTo>
                  <a:cubicBezTo>
                    <a:pt x="25607" y="94293"/>
                    <a:pt x="13929" y="61444"/>
                    <a:pt x="28151" y="2533"/>
                  </a:cubicBezTo>
                  <a:cubicBezTo>
                    <a:pt x="28496" y="1067"/>
                    <a:pt x="27332" y="0"/>
                    <a:pt x="26135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4259325" y="1617175"/>
              <a:ext cx="1128725" cy="2304550"/>
            </a:xfrm>
            <a:custGeom>
              <a:rect b="b" l="l" r="r" t="t"/>
              <a:pathLst>
                <a:path extrusionOk="0" h="92182" w="45149">
                  <a:moveTo>
                    <a:pt x="42557" y="1"/>
                  </a:moveTo>
                  <a:cubicBezTo>
                    <a:pt x="42069" y="1"/>
                    <a:pt x="41566" y="186"/>
                    <a:pt x="41134" y="618"/>
                  </a:cubicBezTo>
                  <a:cubicBezTo>
                    <a:pt x="29456" y="12198"/>
                    <a:pt x="7862" y="39925"/>
                    <a:pt x="1" y="92084"/>
                  </a:cubicBezTo>
                  <a:lnTo>
                    <a:pt x="23030" y="92182"/>
                  </a:lnTo>
                  <a:cubicBezTo>
                    <a:pt x="23030" y="92182"/>
                    <a:pt x="18366" y="57637"/>
                    <a:pt x="44429" y="2934"/>
                  </a:cubicBezTo>
                  <a:cubicBezTo>
                    <a:pt x="45148" y="1423"/>
                    <a:pt x="43911" y="1"/>
                    <a:pt x="42557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1757700" y="3295650"/>
              <a:ext cx="1704900" cy="2139650"/>
            </a:xfrm>
            <a:custGeom>
              <a:rect b="b" l="l" r="r" t="t"/>
              <a:pathLst>
                <a:path extrusionOk="0" h="85586" w="68196">
                  <a:moveTo>
                    <a:pt x="2729" y="1"/>
                  </a:moveTo>
                  <a:cubicBezTo>
                    <a:pt x="1132" y="1"/>
                    <a:pt x="1" y="1990"/>
                    <a:pt x="1227" y="3383"/>
                  </a:cubicBezTo>
                  <a:cubicBezTo>
                    <a:pt x="25986" y="31926"/>
                    <a:pt x="35674" y="62588"/>
                    <a:pt x="39132" y="77430"/>
                  </a:cubicBezTo>
                  <a:lnTo>
                    <a:pt x="55474" y="74919"/>
                  </a:lnTo>
                  <a:lnTo>
                    <a:pt x="68196" y="85585"/>
                  </a:lnTo>
                  <a:cubicBezTo>
                    <a:pt x="53876" y="28403"/>
                    <a:pt x="19234" y="7102"/>
                    <a:pt x="3576" y="187"/>
                  </a:cubicBezTo>
                  <a:cubicBezTo>
                    <a:pt x="3286" y="58"/>
                    <a:pt x="3001" y="1"/>
                    <a:pt x="2729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4159025" y="3295650"/>
              <a:ext cx="1704075" cy="2137200"/>
            </a:xfrm>
            <a:custGeom>
              <a:rect b="b" l="l" r="r" t="t"/>
              <a:pathLst>
                <a:path extrusionOk="0" h="85488" w="68163">
                  <a:moveTo>
                    <a:pt x="65435" y="1"/>
                  </a:moveTo>
                  <a:cubicBezTo>
                    <a:pt x="65163" y="1"/>
                    <a:pt x="64877" y="58"/>
                    <a:pt x="64588" y="187"/>
                  </a:cubicBezTo>
                  <a:cubicBezTo>
                    <a:pt x="48930" y="7102"/>
                    <a:pt x="14353" y="28370"/>
                    <a:pt x="0" y="85488"/>
                  </a:cubicBezTo>
                  <a:lnTo>
                    <a:pt x="16017" y="70580"/>
                  </a:lnTo>
                  <a:lnTo>
                    <a:pt x="29130" y="77006"/>
                  </a:lnTo>
                  <a:cubicBezTo>
                    <a:pt x="32653" y="62034"/>
                    <a:pt x="42406" y="31665"/>
                    <a:pt x="66936" y="3383"/>
                  </a:cubicBezTo>
                  <a:cubicBezTo>
                    <a:pt x="68163" y="1990"/>
                    <a:pt x="67031" y="1"/>
                    <a:pt x="65435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3065500" y="238400"/>
              <a:ext cx="1093550" cy="3362025"/>
            </a:xfrm>
            <a:custGeom>
              <a:rect b="b" l="l" r="r" t="t"/>
              <a:pathLst>
                <a:path extrusionOk="0" h="134481" w="43742">
                  <a:moveTo>
                    <a:pt x="2455" y="0"/>
                  </a:moveTo>
                  <a:cubicBezTo>
                    <a:pt x="1210" y="0"/>
                    <a:pt x="1" y="1159"/>
                    <a:pt x="487" y="2664"/>
                  </a:cubicBezTo>
                  <a:cubicBezTo>
                    <a:pt x="19048" y="61184"/>
                    <a:pt x="19961" y="134481"/>
                    <a:pt x="19961" y="134481"/>
                  </a:cubicBezTo>
                  <a:lnTo>
                    <a:pt x="43741" y="93999"/>
                  </a:lnTo>
                  <a:cubicBezTo>
                    <a:pt x="42306" y="59292"/>
                    <a:pt x="17254" y="19496"/>
                    <a:pt x="4076" y="870"/>
                  </a:cubicBezTo>
                  <a:cubicBezTo>
                    <a:pt x="3645" y="261"/>
                    <a:pt x="3046" y="0"/>
                    <a:pt x="2455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1961475" y="501350"/>
              <a:ext cx="2080150" cy="4432425"/>
            </a:xfrm>
            <a:custGeom>
              <a:rect b="b" l="l" r="r" t="t"/>
              <a:pathLst>
                <a:path extrusionOk="0" h="177297" w="83206">
                  <a:moveTo>
                    <a:pt x="2688" y="1"/>
                  </a:moveTo>
                  <a:cubicBezTo>
                    <a:pt x="1277" y="1"/>
                    <a:pt x="0" y="1590"/>
                    <a:pt x="905" y="3106"/>
                  </a:cubicBezTo>
                  <a:cubicBezTo>
                    <a:pt x="45464" y="77284"/>
                    <a:pt x="62133" y="177296"/>
                    <a:pt x="62133" y="177296"/>
                  </a:cubicBezTo>
                  <a:lnTo>
                    <a:pt x="83205" y="161573"/>
                  </a:lnTo>
                  <a:cubicBezTo>
                    <a:pt x="75833" y="78523"/>
                    <a:pt x="26479" y="22189"/>
                    <a:pt x="4069" y="594"/>
                  </a:cubicBezTo>
                  <a:cubicBezTo>
                    <a:pt x="3645" y="178"/>
                    <a:pt x="3159" y="1"/>
                    <a:pt x="2688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1556800" y="2021300"/>
              <a:ext cx="2306225" cy="3391175"/>
            </a:xfrm>
            <a:custGeom>
              <a:rect b="b" l="l" r="r" t="t"/>
              <a:pathLst>
                <a:path extrusionOk="0" h="135647" w="92249">
                  <a:moveTo>
                    <a:pt x="2764" y="0"/>
                  </a:moveTo>
                  <a:cubicBezTo>
                    <a:pt x="1173" y="0"/>
                    <a:pt x="0" y="1972"/>
                    <a:pt x="1271" y="3405"/>
                  </a:cubicBezTo>
                  <a:cubicBezTo>
                    <a:pt x="38817" y="45550"/>
                    <a:pt x="54703" y="105440"/>
                    <a:pt x="60346" y="133102"/>
                  </a:cubicBezTo>
                  <a:cubicBezTo>
                    <a:pt x="63771" y="134146"/>
                    <a:pt x="67261" y="134994"/>
                    <a:pt x="70817" y="135646"/>
                  </a:cubicBezTo>
                  <a:lnTo>
                    <a:pt x="92248" y="125501"/>
                  </a:lnTo>
                  <a:cubicBezTo>
                    <a:pt x="70784" y="45485"/>
                    <a:pt x="24366" y="11691"/>
                    <a:pt x="3783" y="274"/>
                  </a:cubicBezTo>
                  <a:cubicBezTo>
                    <a:pt x="3438" y="84"/>
                    <a:pt x="3092" y="0"/>
                    <a:pt x="2764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3327225" y="470200"/>
              <a:ext cx="2062275" cy="4987125"/>
            </a:xfrm>
            <a:custGeom>
              <a:rect b="b" l="l" r="r" t="t"/>
              <a:pathLst>
                <a:path extrusionOk="0" h="199485" w="82491">
                  <a:moveTo>
                    <a:pt x="79851" y="0"/>
                  </a:moveTo>
                  <a:cubicBezTo>
                    <a:pt x="79360" y="0"/>
                    <a:pt x="78854" y="190"/>
                    <a:pt x="78418" y="633"/>
                  </a:cubicBezTo>
                  <a:cubicBezTo>
                    <a:pt x="76885" y="2167"/>
                    <a:pt x="75221" y="3895"/>
                    <a:pt x="73460" y="5853"/>
                  </a:cubicBezTo>
                  <a:cubicBezTo>
                    <a:pt x="50365" y="31231"/>
                    <a:pt x="9231" y="90501"/>
                    <a:pt x="0" y="197690"/>
                  </a:cubicBezTo>
                  <a:cubicBezTo>
                    <a:pt x="6263" y="198864"/>
                    <a:pt x="12722" y="199484"/>
                    <a:pt x="19344" y="199484"/>
                  </a:cubicBezTo>
                  <a:cubicBezTo>
                    <a:pt x="20061" y="199484"/>
                    <a:pt x="20812" y="199484"/>
                    <a:pt x="21562" y="199452"/>
                  </a:cubicBezTo>
                  <a:lnTo>
                    <a:pt x="34414" y="190579"/>
                  </a:lnTo>
                  <a:cubicBezTo>
                    <a:pt x="38752" y="151207"/>
                    <a:pt x="51115" y="62807"/>
                    <a:pt x="78451" y="9049"/>
                  </a:cubicBezTo>
                  <a:cubicBezTo>
                    <a:pt x="79495" y="6994"/>
                    <a:pt x="80538" y="5005"/>
                    <a:pt x="81648" y="3047"/>
                  </a:cubicBezTo>
                  <a:cubicBezTo>
                    <a:pt x="82490" y="1506"/>
                    <a:pt x="81235" y="0"/>
                    <a:pt x="79851" y="0"/>
                  </a:cubicBezTo>
                  <a:close/>
                </a:path>
              </a:pathLst>
            </a:custGeom>
            <a:solidFill>
              <a:srgbClr val="C8D7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3866250" y="2088275"/>
              <a:ext cx="1845475" cy="3368225"/>
            </a:xfrm>
            <a:custGeom>
              <a:rect b="b" l="l" r="r" t="t"/>
              <a:pathLst>
                <a:path extrusionOk="0" h="134729" w="73819">
                  <a:moveTo>
                    <a:pt x="71130" y="0"/>
                  </a:moveTo>
                  <a:cubicBezTo>
                    <a:pt x="70697" y="0"/>
                    <a:pt x="70248" y="150"/>
                    <a:pt x="69840" y="498"/>
                  </a:cubicBezTo>
                  <a:cubicBezTo>
                    <a:pt x="51540" y="15862"/>
                    <a:pt x="13310" y="56376"/>
                    <a:pt x="1" y="134729"/>
                  </a:cubicBezTo>
                  <a:cubicBezTo>
                    <a:pt x="9754" y="134500"/>
                    <a:pt x="19149" y="132902"/>
                    <a:pt x="28054" y="130162"/>
                  </a:cubicBezTo>
                  <a:cubicBezTo>
                    <a:pt x="31055" y="112710"/>
                    <a:pt x="43548" y="49069"/>
                    <a:pt x="72841" y="3173"/>
                  </a:cubicBezTo>
                  <a:cubicBezTo>
                    <a:pt x="73818" y="1644"/>
                    <a:pt x="72563" y="0"/>
                    <a:pt x="71130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4431400" y="4253550"/>
              <a:ext cx="1761525" cy="1127100"/>
            </a:xfrm>
            <a:custGeom>
              <a:rect b="b" l="l" r="r" t="t"/>
              <a:pathLst>
                <a:path extrusionOk="0" h="45084" w="70461">
                  <a:moveTo>
                    <a:pt x="67598" y="1"/>
                  </a:moveTo>
                  <a:cubicBezTo>
                    <a:pt x="67562" y="1"/>
                    <a:pt x="67527" y="2"/>
                    <a:pt x="67491" y="3"/>
                  </a:cubicBezTo>
                  <a:cubicBezTo>
                    <a:pt x="65762" y="101"/>
                    <a:pt x="64098" y="232"/>
                    <a:pt x="62435" y="427"/>
                  </a:cubicBezTo>
                  <a:cubicBezTo>
                    <a:pt x="24106" y="4700"/>
                    <a:pt x="5154" y="35200"/>
                    <a:pt x="0" y="45084"/>
                  </a:cubicBezTo>
                  <a:cubicBezTo>
                    <a:pt x="16800" y="40909"/>
                    <a:pt x="32000" y="32656"/>
                    <a:pt x="44494" y="21434"/>
                  </a:cubicBezTo>
                  <a:cubicBezTo>
                    <a:pt x="45440" y="20521"/>
                    <a:pt x="46386" y="19640"/>
                    <a:pt x="47364" y="18760"/>
                  </a:cubicBezTo>
                  <a:cubicBezTo>
                    <a:pt x="47364" y="18760"/>
                    <a:pt x="47397" y="18727"/>
                    <a:pt x="47397" y="18727"/>
                  </a:cubicBezTo>
                  <a:cubicBezTo>
                    <a:pt x="54932" y="12007"/>
                    <a:pt x="62957" y="6984"/>
                    <a:pt x="68600" y="3820"/>
                  </a:cubicBezTo>
                  <a:cubicBezTo>
                    <a:pt x="70460" y="2793"/>
                    <a:pt x="69671" y="1"/>
                    <a:pt x="67598" y="1"/>
                  </a:cubicBezTo>
                  <a:close/>
                </a:path>
              </a:pathLst>
            </a:custGeom>
            <a:solidFill>
              <a:srgbClr val="C8D7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1407500" y="4253550"/>
              <a:ext cx="1761525" cy="1127100"/>
            </a:xfrm>
            <a:custGeom>
              <a:rect b="b" l="l" r="r" t="t"/>
              <a:pathLst>
                <a:path extrusionOk="0" h="45084" w="70461">
                  <a:moveTo>
                    <a:pt x="2863" y="1"/>
                  </a:moveTo>
                  <a:cubicBezTo>
                    <a:pt x="790" y="1"/>
                    <a:pt x="1" y="2793"/>
                    <a:pt x="1861" y="3820"/>
                  </a:cubicBezTo>
                  <a:cubicBezTo>
                    <a:pt x="7504" y="6984"/>
                    <a:pt x="15529" y="12007"/>
                    <a:pt x="23064" y="18727"/>
                  </a:cubicBezTo>
                  <a:cubicBezTo>
                    <a:pt x="23064" y="18727"/>
                    <a:pt x="23097" y="18760"/>
                    <a:pt x="23097" y="18760"/>
                  </a:cubicBezTo>
                  <a:cubicBezTo>
                    <a:pt x="24075" y="19640"/>
                    <a:pt x="25021" y="20521"/>
                    <a:pt x="25967" y="21434"/>
                  </a:cubicBezTo>
                  <a:cubicBezTo>
                    <a:pt x="38461" y="32656"/>
                    <a:pt x="53662" y="40909"/>
                    <a:pt x="70461" y="45084"/>
                  </a:cubicBezTo>
                  <a:cubicBezTo>
                    <a:pt x="65307" y="35200"/>
                    <a:pt x="46355" y="4700"/>
                    <a:pt x="8026" y="427"/>
                  </a:cubicBezTo>
                  <a:cubicBezTo>
                    <a:pt x="6363" y="232"/>
                    <a:pt x="4699" y="101"/>
                    <a:pt x="2970" y="3"/>
                  </a:cubicBezTo>
                  <a:cubicBezTo>
                    <a:pt x="2934" y="2"/>
                    <a:pt x="2899" y="1"/>
                    <a:pt x="2863" y="1"/>
                  </a:cubicBezTo>
                  <a:close/>
                </a:path>
              </a:pathLst>
            </a:custGeom>
            <a:solidFill>
              <a:srgbClr val="C8D7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6" name="Google Shape;736;p29"/>
          <p:cNvSpPr txBox="1"/>
          <p:nvPr/>
        </p:nvSpPr>
        <p:spPr>
          <a:xfrm>
            <a:off x="4066850" y="2610488"/>
            <a:ext cx="34560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Mangrove forests protect about 340 threatened species </a:t>
            </a: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around</a:t>
            </a: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 the world  </a:t>
            </a:r>
            <a:endParaRPr sz="17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737" name="Google Shape;737;p29"/>
          <p:cNvSpPr txBox="1"/>
          <p:nvPr/>
        </p:nvSpPr>
        <p:spPr>
          <a:xfrm>
            <a:off x="4066850" y="3821213"/>
            <a:ext cx="34560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They can store 10x more carbon per hectare than terrestrial forests</a:t>
            </a:r>
            <a:endParaRPr sz="17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30"/>
          <p:cNvGrpSpPr/>
          <p:nvPr/>
        </p:nvGrpSpPr>
        <p:grpSpPr>
          <a:xfrm>
            <a:off x="502491" y="1646312"/>
            <a:ext cx="520876" cy="520876"/>
            <a:chOff x="1190625" y="238125"/>
            <a:chExt cx="5219200" cy="5219200"/>
          </a:xfrm>
        </p:grpSpPr>
        <p:sp>
          <p:nvSpPr>
            <p:cNvPr id="743" name="Google Shape;743;p30"/>
            <p:cNvSpPr/>
            <p:nvPr/>
          </p:nvSpPr>
          <p:spPr>
            <a:xfrm>
              <a:off x="2090925" y="238125"/>
              <a:ext cx="4220225" cy="2790650"/>
            </a:xfrm>
            <a:custGeom>
              <a:rect b="b" l="l" r="r" t="t"/>
              <a:pathLst>
                <a:path extrusionOk="0" h="111626" w="168809">
                  <a:moveTo>
                    <a:pt x="68372" y="0"/>
                  </a:moveTo>
                  <a:cubicBezTo>
                    <a:pt x="42210" y="0"/>
                    <a:pt x="18300" y="9623"/>
                    <a:pt x="0" y="25541"/>
                  </a:cubicBezTo>
                  <a:lnTo>
                    <a:pt x="68372" y="111625"/>
                  </a:lnTo>
                  <a:lnTo>
                    <a:pt x="168808" y="75906"/>
                  </a:lnTo>
                  <a:cubicBezTo>
                    <a:pt x="156413" y="32098"/>
                    <a:pt x="116160" y="0"/>
                    <a:pt x="68372" y="0"/>
                  </a:cubicBezTo>
                  <a:close/>
                </a:path>
              </a:pathLst>
            </a:custGeom>
            <a:solidFill>
              <a:srgbClr val="E9E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3616725" y="904800"/>
              <a:ext cx="1208575" cy="883425"/>
            </a:xfrm>
            <a:custGeom>
              <a:rect b="b" l="l" r="r" t="t"/>
              <a:pathLst>
                <a:path extrusionOk="0" h="35337" w="48343">
                  <a:moveTo>
                    <a:pt x="26507" y="1"/>
                  </a:moveTo>
                  <a:cubicBezTo>
                    <a:pt x="21251" y="1"/>
                    <a:pt x="16418" y="3289"/>
                    <a:pt x="14581" y="8367"/>
                  </a:cubicBezTo>
                  <a:cubicBezTo>
                    <a:pt x="14418" y="8334"/>
                    <a:pt x="14288" y="8269"/>
                    <a:pt x="14125" y="8236"/>
                  </a:cubicBezTo>
                  <a:cubicBezTo>
                    <a:pt x="13231" y="7998"/>
                    <a:pt x="12333" y="7885"/>
                    <a:pt x="11450" y="7885"/>
                  </a:cubicBezTo>
                  <a:cubicBezTo>
                    <a:pt x="6883" y="7885"/>
                    <a:pt x="2698" y="10924"/>
                    <a:pt x="1468" y="15543"/>
                  </a:cubicBezTo>
                  <a:cubicBezTo>
                    <a:pt x="0" y="21056"/>
                    <a:pt x="3262" y="26732"/>
                    <a:pt x="8775" y="28200"/>
                  </a:cubicBezTo>
                  <a:cubicBezTo>
                    <a:pt x="13276" y="29374"/>
                    <a:pt x="29782" y="33778"/>
                    <a:pt x="34251" y="34985"/>
                  </a:cubicBezTo>
                  <a:cubicBezTo>
                    <a:pt x="35144" y="35222"/>
                    <a:pt x="36041" y="35336"/>
                    <a:pt x="36923" y="35336"/>
                  </a:cubicBezTo>
                  <a:cubicBezTo>
                    <a:pt x="41483" y="35336"/>
                    <a:pt x="45645" y="32297"/>
                    <a:pt x="46875" y="27678"/>
                  </a:cubicBezTo>
                  <a:cubicBezTo>
                    <a:pt x="48343" y="22165"/>
                    <a:pt x="45081" y="16489"/>
                    <a:pt x="39568" y="15021"/>
                  </a:cubicBezTo>
                  <a:cubicBezTo>
                    <a:pt x="39405" y="14989"/>
                    <a:pt x="39242" y="14956"/>
                    <a:pt x="39079" y="14923"/>
                  </a:cubicBezTo>
                  <a:cubicBezTo>
                    <a:pt x="40220" y="8497"/>
                    <a:pt x="36241" y="2136"/>
                    <a:pt x="29815" y="440"/>
                  </a:cubicBezTo>
                  <a:cubicBezTo>
                    <a:pt x="28709" y="143"/>
                    <a:pt x="27599" y="1"/>
                    <a:pt x="26507" y="1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4618150" y="937800"/>
              <a:ext cx="1593500" cy="911750"/>
            </a:xfrm>
            <a:custGeom>
              <a:rect b="b" l="l" r="r" t="t"/>
              <a:pathLst>
                <a:path extrusionOk="0" h="36470" w="63740">
                  <a:moveTo>
                    <a:pt x="24759" y="1"/>
                  </a:moveTo>
                  <a:cubicBezTo>
                    <a:pt x="17909" y="1"/>
                    <a:pt x="12396" y="5546"/>
                    <a:pt x="12396" y="12396"/>
                  </a:cubicBezTo>
                  <a:cubicBezTo>
                    <a:pt x="12396" y="14484"/>
                    <a:pt x="12918" y="16441"/>
                    <a:pt x="13798" y="18170"/>
                  </a:cubicBezTo>
                  <a:cubicBezTo>
                    <a:pt x="13342" y="18105"/>
                    <a:pt x="12853" y="18072"/>
                    <a:pt x="12396" y="18072"/>
                  </a:cubicBezTo>
                  <a:cubicBezTo>
                    <a:pt x="5546" y="18072"/>
                    <a:pt x="0" y="23618"/>
                    <a:pt x="0" y="30435"/>
                  </a:cubicBezTo>
                  <a:lnTo>
                    <a:pt x="0" y="36470"/>
                  </a:lnTo>
                  <a:lnTo>
                    <a:pt x="63740" y="36470"/>
                  </a:lnTo>
                  <a:cubicBezTo>
                    <a:pt x="58455" y="23683"/>
                    <a:pt x="50692" y="12168"/>
                    <a:pt x="41036" y="2545"/>
                  </a:cubicBezTo>
                  <a:cubicBezTo>
                    <a:pt x="38655" y="2676"/>
                    <a:pt x="36469" y="3622"/>
                    <a:pt x="34740" y="5090"/>
                  </a:cubicBezTo>
                  <a:cubicBezTo>
                    <a:pt x="32490" y="2023"/>
                    <a:pt x="28869" y="1"/>
                    <a:pt x="24759" y="1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1289300" y="875825"/>
              <a:ext cx="5021850" cy="1741125"/>
            </a:xfrm>
            <a:custGeom>
              <a:rect b="b" l="l" r="r" t="t"/>
              <a:pathLst>
                <a:path extrusionOk="0" h="69645" w="200874">
                  <a:moveTo>
                    <a:pt x="32065" y="1"/>
                  </a:moveTo>
                  <a:cubicBezTo>
                    <a:pt x="16897" y="13147"/>
                    <a:pt x="5611" y="30566"/>
                    <a:pt x="0" y="50398"/>
                  </a:cubicBezTo>
                  <a:lnTo>
                    <a:pt x="100437" y="69644"/>
                  </a:lnTo>
                  <a:lnTo>
                    <a:pt x="200873" y="50398"/>
                  </a:lnTo>
                  <a:cubicBezTo>
                    <a:pt x="199764" y="46484"/>
                    <a:pt x="198427" y="42668"/>
                    <a:pt x="196894" y="38949"/>
                  </a:cubicBezTo>
                  <a:cubicBezTo>
                    <a:pt x="114104" y="36829"/>
                    <a:pt x="101089" y="7503"/>
                    <a:pt x="32065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1289300" y="875825"/>
              <a:ext cx="2998600" cy="1741125"/>
            </a:xfrm>
            <a:custGeom>
              <a:rect b="b" l="l" r="r" t="t"/>
              <a:pathLst>
                <a:path extrusionOk="0" h="69645" w="119944">
                  <a:moveTo>
                    <a:pt x="32065" y="1"/>
                  </a:moveTo>
                  <a:cubicBezTo>
                    <a:pt x="16897" y="13147"/>
                    <a:pt x="5611" y="30566"/>
                    <a:pt x="0" y="50398"/>
                  </a:cubicBezTo>
                  <a:lnTo>
                    <a:pt x="100437" y="69644"/>
                  </a:lnTo>
                  <a:lnTo>
                    <a:pt x="119943" y="65893"/>
                  </a:lnTo>
                  <a:lnTo>
                    <a:pt x="119943" y="50398"/>
                  </a:lnTo>
                  <a:cubicBezTo>
                    <a:pt x="28543" y="50398"/>
                    <a:pt x="32065" y="1"/>
                    <a:pt x="32065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1190625" y="2135775"/>
              <a:ext cx="5219200" cy="2789825"/>
            </a:xfrm>
            <a:custGeom>
              <a:rect b="b" l="l" r="r" t="t"/>
              <a:pathLst>
                <a:path extrusionOk="0" h="111593" w="208768">
                  <a:moveTo>
                    <a:pt x="3947" y="0"/>
                  </a:moveTo>
                  <a:cubicBezTo>
                    <a:pt x="1370" y="9036"/>
                    <a:pt x="0" y="18594"/>
                    <a:pt x="0" y="28478"/>
                  </a:cubicBezTo>
                  <a:cubicBezTo>
                    <a:pt x="0" y="44624"/>
                    <a:pt x="3653" y="59890"/>
                    <a:pt x="10210" y="73526"/>
                  </a:cubicBezTo>
                  <a:lnTo>
                    <a:pt x="104384" y="111593"/>
                  </a:lnTo>
                  <a:lnTo>
                    <a:pt x="198557" y="73526"/>
                  </a:lnTo>
                  <a:cubicBezTo>
                    <a:pt x="205114" y="59890"/>
                    <a:pt x="208767" y="44624"/>
                    <a:pt x="208767" y="28478"/>
                  </a:cubicBezTo>
                  <a:cubicBezTo>
                    <a:pt x="208767" y="18594"/>
                    <a:pt x="207397" y="9036"/>
                    <a:pt x="204820" y="0"/>
                  </a:cubicBezTo>
                  <a:close/>
                </a:path>
              </a:pathLst>
            </a:custGeom>
            <a:solidFill>
              <a:srgbClr val="C8D7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1190625" y="2805300"/>
              <a:ext cx="3030400" cy="670350"/>
            </a:xfrm>
            <a:custGeom>
              <a:rect b="b" l="l" r="r" t="t"/>
              <a:pathLst>
                <a:path extrusionOk="0" h="26814" w="121216">
                  <a:moveTo>
                    <a:pt x="0" y="0"/>
                  </a:moveTo>
                  <a:cubicBezTo>
                    <a:pt x="0" y="587"/>
                    <a:pt x="0" y="1142"/>
                    <a:pt x="0" y="1697"/>
                  </a:cubicBezTo>
                  <a:cubicBezTo>
                    <a:pt x="0" y="10341"/>
                    <a:pt x="1076" y="18757"/>
                    <a:pt x="3066" y="26814"/>
                  </a:cubicBezTo>
                  <a:lnTo>
                    <a:pt x="114528" y="26814"/>
                  </a:lnTo>
                  <a:cubicBezTo>
                    <a:pt x="118214" y="26814"/>
                    <a:pt x="121215" y="23813"/>
                    <a:pt x="121215" y="20094"/>
                  </a:cubicBezTo>
                  <a:cubicBezTo>
                    <a:pt x="121215" y="16408"/>
                    <a:pt x="118214" y="13407"/>
                    <a:pt x="114528" y="13407"/>
                  </a:cubicBezTo>
                  <a:lnTo>
                    <a:pt x="91760" y="13407"/>
                  </a:lnTo>
                  <a:cubicBezTo>
                    <a:pt x="88041" y="13407"/>
                    <a:pt x="85040" y="10406"/>
                    <a:pt x="85040" y="6720"/>
                  </a:cubicBezTo>
                  <a:cubicBezTo>
                    <a:pt x="85040" y="3001"/>
                    <a:pt x="82039" y="0"/>
                    <a:pt x="78353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3800200" y="3475625"/>
              <a:ext cx="2532950" cy="669550"/>
            </a:xfrm>
            <a:custGeom>
              <a:rect b="b" l="l" r="r" t="t"/>
              <a:pathLst>
                <a:path extrusionOk="0" h="26782" w="101318">
                  <a:moveTo>
                    <a:pt x="49093" y="1"/>
                  </a:moveTo>
                  <a:cubicBezTo>
                    <a:pt x="45407" y="1"/>
                    <a:pt x="42406" y="3002"/>
                    <a:pt x="42406" y="6688"/>
                  </a:cubicBezTo>
                  <a:cubicBezTo>
                    <a:pt x="42406" y="10407"/>
                    <a:pt x="39405" y="13375"/>
                    <a:pt x="35719" y="13375"/>
                  </a:cubicBezTo>
                  <a:lnTo>
                    <a:pt x="6688" y="13375"/>
                  </a:lnTo>
                  <a:cubicBezTo>
                    <a:pt x="3002" y="13375"/>
                    <a:pt x="1" y="16376"/>
                    <a:pt x="1" y="20095"/>
                  </a:cubicBezTo>
                  <a:cubicBezTo>
                    <a:pt x="1" y="23781"/>
                    <a:pt x="3002" y="26782"/>
                    <a:pt x="6688" y="26782"/>
                  </a:cubicBezTo>
                  <a:lnTo>
                    <a:pt x="77244" y="26782"/>
                  </a:lnTo>
                  <a:lnTo>
                    <a:pt x="94174" y="19932"/>
                  </a:lnTo>
                  <a:cubicBezTo>
                    <a:pt x="97208" y="13603"/>
                    <a:pt x="99622" y="6949"/>
                    <a:pt x="101318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3637100" y="2135775"/>
              <a:ext cx="2745800" cy="669550"/>
            </a:xfrm>
            <a:custGeom>
              <a:rect b="b" l="l" r="r" t="t"/>
              <a:pathLst>
                <a:path extrusionOk="0" h="26782" w="109832">
                  <a:moveTo>
                    <a:pt x="26031" y="0"/>
                  </a:moveTo>
                  <a:cubicBezTo>
                    <a:pt x="22313" y="0"/>
                    <a:pt x="19344" y="3001"/>
                    <a:pt x="19344" y="6687"/>
                  </a:cubicBezTo>
                  <a:cubicBezTo>
                    <a:pt x="19344" y="10406"/>
                    <a:pt x="16343" y="13407"/>
                    <a:pt x="12624" y="13407"/>
                  </a:cubicBezTo>
                  <a:lnTo>
                    <a:pt x="6688" y="13407"/>
                  </a:lnTo>
                  <a:cubicBezTo>
                    <a:pt x="3002" y="13407"/>
                    <a:pt x="1" y="16408"/>
                    <a:pt x="1" y="20094"/>
                  </a:cubicBezTo>
                  <a:cubicBezTo>
                    <a:pt x="1" y="23780"/>
                    <a:pt x="3002" y="26781"/>
                    <a:pt x="6688" y="26781"/>
                  </a:cubicBezTo>
                  <a:lnTo>
                    <a:pt x="87846" y="26781"/>
                  </a:lnTo>
                  <a:cubicBezTo>
                    <a:pt x="91565" y="26781"/>
                    <a:pt x="94533" y="23780"/>
                    <a:pt x="94533" y="20094"/>
                  </a:cubicBezTo>
                  <a:cubicBezTo>
                    <a:pt x="94533" y="16408"/>
                    <a:pt x="97534" y="13407"/>
                    <a:pt x="101253" y="13407"/>
                  </a:cubicBezTo>
                  <a:lnTo>
                    <a:pt x="109832" y="13407"/>
                  </a:lnTo>
                  <a:cubicBezTo>
                    <a:pt x="109147" y="8840"/>
                    <a:pt x="108201" y="4371"/>
                    <a:pt x="106961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5166325" y="3028950"/>
              <a:ext cx="920550" cy="1120300"/>
            </a:xfrm>
            <a:custGeom>
              <a:rect b="b" l="l" r="r" t="t"/>
              <a:pathLst>
                <a:path extrusionOk="0" h="44812" w="36822">
                  <a:moveTo>
                    <a:pt x="2710" y="0"/>
                  </a:moveTo>
                  <a:cubicBezTo>
                    <a:pt x="1160" y="0"/>
                    <a:pt x="1" y="1913"/>
                    <a:pt x="1168" y="3352"/>
                  </a:cubicBezTo>
                  <a:cubicBezTo>
                    <a:pt x="13890" y="19010"/>
                    <a:pt x="19696" y="35287"/>
                    <a:pt x="22208" y="44812"/>
                  </a:cubicBezTo>
                  <a:lnTo>
                    <a:pt x="36822" y="38908"/>
                  </a:lnTo>
                  <a:cubicBezTo>
                    <a:pt x="27558" y="15911"/>
                    <a:pt x="12846" y="5048"/>
                    <a:pt x="3680" y="253"/>
                  </a:cubicBezTo>
                  <a:cubicBezTo>
                    <a:pt x="3351" y="78"/>
                    <a:pt x="3023" y="0"/>
                    <a:pt x="2710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5069875" y="3414150"/>
              <a:ext cx="779700" cy="814200"/>
            </a:xfrm>
            <a:custGeom>
              <a:rect b="b" l="l" r="r" t="t"/>
              <a:pathLst>
                <a:path extrusionOk="0" h="32568" w="31188">
                  <a:moveTo>
                    <a:pt x="2733" y="0"/>
                  </a:moveTo>
                  <a:cubicBezTo>
                    <a:pt x="1175" y="0"/>
                    <a:pt x="1" y="1898"/>
                    <a:pt x="1144" y="3341"/>
                  </a:cubicBezTo>
                  <a:cubicBezTo>
                    <a:pt x="9430" y="13485"/>
                    <a:pt x="14779" y="23924"/>
                    <a:pt x="18205" y="32568"/>
                  </a:cubicBezTo>
                  <a:lnTo>
                    <a:pt x="31187" y="27316"/>
                  </a:lnTo>
                  <a:cubicBezTo>
                    <a:pt x="22315" y="12083"/>
                    <a:pt x="11159" y="4156"/>
                    <a:pt x="3689" y="242"/>
                  </a:cubicBezTo>
                  <a:cubicBezTo>
                    <a:pt x="3365" y="75"/>
                    <a:pt x="3042" y="0"/>
                    <a:pt x="2733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5323300" y="2336175"/>
              <a:ext cx="926675" cy="1734800"/>
            </a:xfrm>
            <a:custGeom>
              <a:rect b="b" l="l" r="r" t="t"/>
              <a:pathLst>
                <a:path extrusionOk="0" h="69392" w="37067">
                  <a:moveTo>
                    <a:pt x="2632" y="0"/>
                  </a:moveTo>
                  <a:cubicBezTo>
                    <a:pt x="1252" y="0"/>
                    <a:pt x="1" y="1505"/>
                    <a:pt x="826" y="3010"/>
                  </a:cubicBezTo>
                  <a:cubicBezTo>
                    <a:pt x="14526" y="28323"/>
                    <a:pt x="20920" y="54745"/>
                    <a:pt x="23660" y="69391"/>
                  </a:cubicBezTo>
                  <a:lnTo>
                    <a:pt x="33250" y="65510"/>
                  </a:lnTo>
                  <a:cubicBezTo>
                    <a:pt x="34685" y="62574"/>
                    <a:pt x="35925" y="59540"/>
                    <a:pt x="37067" y="56474"/>
                  </a:cubicBezTo>
                  <a:cubicBezTo>
                    <a:pt x="27215" y="26627"/>
                    <a:pt x="13091" y="9306"/>
                    <a:pt x="4023" y="596"/>
                  </a:cubicBezTo>
                  <a:cubicBezTo>
                    <a:pt x="3597" y="179"/>
                    <a:pt x="3107" y="0"/>
                    <a:pt x="2632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3800200" y="3973900"/>
              <a:ext cx="2354375" cy="951700"/>
            </a:xfrm>
            <a:custGeom>
              <a:rect b="b" l="l" r="r" t="t"/>
              <a:pathLst>
                <a:path extrusionOk="0" h="38068" w="94175">
                  <a:moveTo>
                    <a:pt x="94174" y="1"/>
                  </a:moveTo>
                  <a:cubicBezTo>
                    <a:pt x="48669" y="1240"/>
                    <a:pt x="24335" y="10733"/>
                    <a:pt x="1" y="20258"/>
                  </a:cubicBezTo>
                  <a:lnTo>
                    <a:pt x="1" y="38068"/>
                  </a:lnTo>
                  <a:lnTo>
                    <a:pt x="63120" y="38068"/>
                  </a:lnTo>
                  <a:cubicBezTo>
                    <a:pt x="76266" y="28086"/>
                    <a:pt x="86965" y="15038"/>
                    <a:pt x="94174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3800200" y="4397950"/>
              <a:ext cx="1738675" cy="527650"/>
            </a:xfrm>
            <a:custGeom>
              <a:rect b="b" l="l" r="r" t="t"/>
              <a:pathLst>
                <a:path extrusionOk="0" h="21106" w="69547">
                  <a:moveTo>
                    <a:pt x="8449" y="1"/>
                  </a:moveTo>
                  <a:cubicBezTo>
                    <a:pt x="5611" y="1110"/>
                    <a:pt x="2806" y="2186"/>
                    <a:pt x="1" y="3296"/>
                  </a:cubicBezTo>
                  <a:lnTo>
                    <a:pt x="1" y="21106"/>
                  </a:lnTo>
                  <a:lnTo>
                    <a:pt x="63120" y="21106"/>
                  </a:lnTo>
                  <a:cubicBezTo>
                    <a:pt x="65338" y="19442"/>
                    <a:pt x="67491" y="17681"/>
                    <a:pt x="69546" y="15822"/>
                  </a:cubicBezTo>
                  <a:lnTo>
                    <a:pt x="63968" y="15071"/>
                  </a:lnTo>
                  <a:cubicBezTo>
                    <a:pt x="40775" y="11907"/>
                    <a:pt x="24563" y="6231"/>
                    <a:pt x="8449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1442600" y="2357375"/>
              <a:ext cx="987825" cy="1798400"/>
            </a:xfrm>
            <a:custGeom>
              <a:rect b="b" l="l" r="r" t="t"/>
              <a:pathLst>
                <a:path extrusionOk="0" h="71936" w="39513">
                  <a:moveTo>
                    <a:pt x="36868" y="1"/>
                  </a:moveTo>
                  <a:cubicBezTo>
                    <a:pt x="36389" y="1"/>
                    <a:pt x="35893" y="179"/>
                    <a:pt x="35458" y="596"/>
                  </a:cubicBezTo>
                  <a:cubicBezTo>
                    <a:pt x="25607" y="10056"/>
                    <a:pt x="9819" y="29660"/>
                    <a:pt x="1" y="64401"/>
                  </a:cubicBezTo>
                  <a:cubicBezTo>
                    <a:pt x="33" y="64466"/>
                    <a:pt x="98" y="64564"/>
                    <a:pt x="131" y="64662"/>
                  </a:cubicBezTo>
                  <a:lnTo>
                    <a:pt x="15364" y="71936"/>
                  </a:lnTo>
                  <a:cubicBezTo>
                    <a:pt x="17811" y="58007"/>
                    <a:pt x="24107" y="29856"/>
                    <a:pt x="38688" y="3010"/>
                  </a:cubicBezTo>
                  <a:cubicBezTo>
                    <a:pt x="39513" y="1505"/>
                    <a:pt x="38261" y="1"/>
                    <a:pt x="36868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1648100" y="3050150"/>
              <a:ext cx="938625" cy="1194525"/>
            </a:xfrm>
            <a:custGeom>
              <a:rect b="b" l="l" r="r" t="t"/>
              <a:pathLst>
                <a:path extrusionOk="0" h="47781" w="37545">
                  <a:moveTo>
                    <a:pt x="34860" y="0"/>
                  </a:moveTo>
                  <a:cubicBezTo>
                    <a:pt x="34549" y="0"/>
                    <a:pt x="34221" y="78"/>
                    <a:pt x="33893" y="253"/>
                  </a:cubicBezTo>
                  <a:cubicBezTo>
                    <a:pt x="24466" y="5179"/>
                    <a:pt x="9167" y="16531"/>
                    <a:pt x="1" y="40832"/>
                  </a:cubicBezTo>
                  <a:lnTo>
                    <a:pt x="14582" y="47780"/>
                  </a:lnTo>
                  <a:cubicBezTo>
                    <a:pt x="16604" y="39006"/>
                    <a:pt x="22215" y="20804"/>
                    <a:pt x="36405" y="3352"/>
                  </a:cubicBezTo>
                  <a:cubicBezTo>
                    <a:pt x="37545" y="1913"/>
                    <a:pt x="36403" y="0"/>
                    <a:pt x="34860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1248525" y="1346500"/>
              <a:ext cx="1190275" cy="2667375"/>
            </a:xfrm>
            <a:custGeom>
              <a:rect b="b" l="l" r="r" t="t"/>
              <a:pathLst>
                <a:path extrusionOk="0" h="106695" w="47611">
                  <a:moveTo>
                    <a:pt x="44958" y="1"/>
                  </a:moveTo>
                  <a:cubicBezTo>
                    <a:pt x="44463" y="1"/>
                    <a:pt x="43952" y="194"/>
                    <a:pt x="43515" y="648"/>
                  </a:cubicBezTo>
                  <a:cubicBezTo>
                    <a:pt x="29978" y="14707"/>
                    <a:pt x="7894" y="42727"/>
                    <a:pt x="0" y="82034"/>
                  </a:cubicBezTo>
                  <a:cubicBezTo>
                    <a:pt x="1729" y="90124"/>
                    <a:pt x="4404" y="97855"/>
                    <a:pt x="7894" y="105097"/>
                  </a:cubicBezTo>
                  <a:lnTo>
                    <a:pt x="11221" y="106695"/>
                  </a:lnTo>
                  <a:cubicBezTo>
                    <a:pt x="12885" y="97594"/>
                    <a:pt x="23127" y="45109"/>
                    <a:pt x="46744" y="3062"/>
                  </a:cubicBezTo>
                  <a:cubicBezTo>
                    <a:pt x="47610" y="1522"/>
                    <a:pt x="46348" y="1"/>
                    <a:pt x="44958" y="1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1445875" y="3973900"/>
              <a:ext cx="3932325" cy="1483425"/>
            </a:xfrm>
            <a:custGeom>
              <a:rect b="b" l="l" r="r" t="t"/>
              <a:pathLst>
                <a:path extrusionOk="0" h="59337" w="157293">
                  <a:moveTo>
                    <a:pt x="0" y="1"/>
                  </a:moveTo>
                  <a:lnTo>
                    <a:pt x="0" y="1"/>
                  </a:lnTo>
                  <a:cubicBezTo>
                    <a:pt x="16799" y="35100"/>
                    <a:pt x="52648" y="59336"/>
                    <a:pt x="94174" y="59336"/>
                  </a:cubicBezTo>
                  <a:cubicBezTo>
                    <a:pt x="117888" y="59336"/>
                    <a:pt x="139776" y="51410"/>
                    <a:pt x="157293" y="38068"/>
                  </a:cubicBezTo>
                  <a:cubicBezTo>
                    <a:pt x="94337" y="29489"/>
                    <a:pt x="79397" y="2154"/>
                    <a:pt x="0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1445875" y="3973900"/>
              <a:ext cx="3932325" cy="1483425"/>
            </a:xfrm>
            <a:custGeom>
              <a:rect b="b" l="l" r="r" t="t"/>
              <a:pathLst>
                <a:path extrusionOk="0" h="59337" w="157293">
                  <a:moveTo>
                    <a:pt x="0" y="1"/>
                  </a:moveTo>
                  <a:cubicBezTo>
                    <a:pt x="16799" y="35100"/>
                    <a:pt x="52648" y="59336"/>
                    <a:pt x="94174" y="59336"/>
                  </a:cubicBezTo>
                  <a:cubicBezTo>
                    <a:pt x="117888" y="59336"/>
                    <a:pt x="139776" y="51410"/>
                    <a:pt x="157293" y="38068"/>
                  </a:cubicBezTo>
                  <a:lnTo>
                    <a:pt x="157293" y="38068"/>
                  </a:lnTo>
                  <a:cubicBezTo>
                    <a:pt x="140619" y="43161"/>
                    <a:pt x="124957" y="45351"/>
                    <a:pt x="110503" y="45351"/>
                  </a:cubicBezTo>
                  <a:cubicBezTo>
                    <a:pt x="63766" y="45351"/>
                    <a:pt x="29659" y="22452"/>
                    <a:pt x="14809" y="751"/>
                  </a:cubicBezTo>
                  <a:cubicBezTo>
                    <a:pt x="10112" y="392"/>
                    <a:pt x="5187" y="131"/>
                    <a:pt x="0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2" name="Google Shape;762;p30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INTERESTING FACTS</a:t>
            </a:r>
            <a:endParaRPr/>
          </a:p>
        </p:txBody>
      </p:sp>
      <p:sp>
        <p:nvSpPr>
          <p:cNvPr id="763" name="Google Shape;763;p30"/>
          <p:cNvSpPr txBox="1"/>
          <p:nvPr/>
        </p:nvSpPr>
        <p:spPr>
          <a:xfrm>
            <a:off x="1236025" y="1399750"/>
            <a:ext cx="41730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Over 100 tropical and subtropical </a:t>
            </a: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countries</a:t>
            </a: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 have mangroves along their coastlines</a:t>
            </a:r>
            <a:endParaRPr sz="17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grpSp>
        <p:nvGrpSpPr>
          <p:cNvPr id="764" name="Google Shape;764;p30"/>
          <p:cNvGrpSpPr/>
          <p:nvPr/>
        </p:nvGrpSpPr>
        <p:grpSpPr>
          <a:xfrm>
            <a:off x="502506" y="4067833"/>
            <a:ext cx="520876" cy="520876"/>
            <a:chOff x="1190625" y="238125"/>
            <a:chExt cx="5219200" cy="5219200"/>
          </a:xfrm>
        </p:grpSpPr>
        <p:sp>
          <p:nvSpPr>
            <p:cNvPr id="765" name="Google Shape;765;p30"/>
            <p:cNvSpPr/>
            <p:nvPr/>
          </p:nvSpPr>
          <p:spPr>
            <a:xfrm>
              <a:off x="1238725" y="238125"/>
              <a:ext cx="5171100" cy="5219200"/>
            </a:xfrm>
            <a:custGeom>
              <a:rect b="b" l="l" r="r" t="t"/>
              <a:pathLst>
                <a:path extrusionOk="0" h="208768" w="206844">
                  <a:moveTo>
                    <a:pt x="102460" y="0"/>
                  </a:moveTo>
                  <a:cubicBezTo>
                    <a:pt x="51638" y="0"/>
                    <a:pt x="9297" y="36306"/>
                    <a:pt x="1" y="84420"/>
                  </a:cubicBezTo>
                  <a:lnTo>
                    <a:pt x="23454" y="172592"/>
                  </a:lnTo>
                  <a:cubicBezTo>
                    <a:pt x="42602" y="194741"/>
                    <a:pt x="70884" y="208767"/>
                    <a:pt x="102460" y="208767"/>
                  </a:cubicBezTo>
                  <a:cubicBezTo>
                    <a:pt x="160099" y="208767"/>
                    <a:pt x="206843" y="162023"/>
                    <a:pt x="206843" y="104384"/>
                  </a:cubicBezTo>
                  <a:cubicBezTo>
                    <a:pt x="206843" y="46744"/>
                    <a:pt x="160099" y="0"/>
                    <a:pt x="102460" y="0"/>
                  </a:cubicBezTo>
                  <a:close/>
                </a:path>
              </a:pathLst>
            </a:custGeom>
            <a:solidFill>
              <a:srgbClr val="E9E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1670125" y="871650"/>
              <a:ext cx="1955575" cy="1211950"/>
            </a:xfrm>
            <a:custGeom>
              <a:rect b="b" l="l" r="r" t="t"/>
              <a:pathLst>
                <a:path extrusionOk="0" h="48478" w="78223">
                  <a:moveTo>
                    <a:pt x="33948" y="0"/>
                  </a:moveTo>
                  <a:cubicBezTo>
                    <a:pt x="31548" y="0"/>
                    <a:pt x="29215" y="1014"/>
                    <a:pt x="27597" y="2875"/>
                  </a:cubicBezTo>
                  <a:lnTo>
                    <a:pt x="1599" y="32429"/>
                  </a:lnTo>
                  <a:cubicBezTo>
                    <a:pt x="0" y="34255"/>
                    <a:pt x="229" y="37028"/>
                    <a:pt x="2153" y="38529"/>
                  </a:cubicBezTo>
                  <a:lnTo>
                    <a:pt x="14712" y="48478"/>
                  </a:lnTo>
                  <a:lnTo>
                    <a:pt x="78223" y="19674"/>
                  </a:lnTo>
                  <a:cubicBezTo>
                    <a:pt x="78223" y="19674"/>
                    <a:pt x="64979" y="5420"/>
                    <a:pt x="35458" y="135"/>
                  </a:cubicBezTo>
                  <a:cubicBezTo>
                    <a:pt x="34956" y="45"/>
                    <a:pt x="34450" y="0"/>
                    <a:pt x="33948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1830775" y="1201225"/>
              <a:ext cx="1794925" cy="882375"/>
            </a:xfrm>
            <a:custGeom>
              <a:rect b="b" l="l" r="r" t="t"/>
              <a:pathLst>
                <a:path extrusionOk="0" h="35295" w="71797">
                  <a:moveTo>
                    <a:pt x="63544" y="0"/>
                  </a:moveTo>
                  <a:cubicBezTo>
                    <a:pt x="45407" y="3458"/>
                    <a:pt x="26618" y="11482"/>
                    <a:pt x="7471" y="24106"/>
                  </a:cubicBezTo>
                  <a:cubicBezTo>
                    <a:pt x="4959" y="25737"/>
                    <a:pt x="2480" y="27303"/>
                    <a:pt x="1" y="28738"/>
                  </a:cubicBezTo>
                  <a:lnTo>
                    <a:pt x="8286" y="35295"/>
                  </a:lnTo>
                  <a:lnTo>
                    <a:pt x="71797" y="6491"/>
                  </a:lnTo>
                  <a:cubicBezTo>
                    <a:pt x="71797" y="6491"/>
                    <a:pt x="69122" y="3653"/>
                    <a:pt x="63544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2400800" y="1077175"/>
              <a:ext cx="1062625" cy="513875"/>
            </a:xfrm>
            <a:custGeom>
              <a:rect b="b" l="l" r="r" t="t"/>
              <a:pathLst>
                <a:path extrusionOk="0" h="20555" w="42505">
                  <a:moveTo>
                    <a:pt x="3255" y="0"/>
                  </a:moveTo>
                  <a:cubicBezTo>
                    <a:pt x="1774" y="0"/>
                    <a:pt x="469" y="1106"/>
                    <a:pt x="262" y="2613"/>
                  </a:cubicBezTo>
                  <a:cubicBezTo>
                    <a:pt x="1" y="4277"/>
                    <a:pt x="1143" y="5843"/>
                    <a:pt x="2806" y="6071"/>
                  </a:cubicBezTo>
                  <a:cubicBezTo>
                    <a:pt x="26358" y="9594"/>
                    <a:pt x="36894" y="19576"/>
                    <a:pt x="37024" y="19706"/>
                  </a:cubicBezTo>
                  <a:cubicBezTo>
                    <a:pt x="37612" y="20261"/>
                    <a:pt x="38394" y="20554"/>
                    <a:pt x="39145" y="20554"/>
                  </a:cubicBezTo>
                  <a:cubicBezTo>
                    <a:pt x="39960" y="20554"/>
                    <a:pt x="40743" y="20261"/>
                    <a:pt x="41330" y="19641"/>
                  </a:cubicBezTo>
                  <a:cubicBezTo>
                    <a:pt x="42505" y="18434"/>
                    <a:pt x="42505" y="16509"/>
                    <a:pt x="41298" y="15335"/>
                  </a:cubicBezTo>
                  <a:cubicBezTo>
                    <a:pt x="40841" y="14846"/>
                    <a:pt x="29424" y="3886"/>
                    <a:pt x="3720" y="36"/>
                  </a:cubicBezTo>
                  <a:cubicBezTo>
                    <a:pt x="3563" y="12"/>
                    <a:pt x="3408" y="0"/>
                    <a:pt x="3255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2183875" y="1342200"/>
              <a:ext cx="1063450" cy="513875"/>
            </a:xfrm>
            <a:custGeom>
              <a:rect b="b" l="l" r="r" t="t"/>
              <a:pathLst>
                <a:path extrusionOk="0" h="20555" w="42538">
                  <a:moveTo>
                    <a:pt x="3280" y="1"/>
                  </a:moveTo>
                  <a:cubicBezTo>
                    <a:pt x="1780" y="1"/>
                    <a:pt x="498" y="1106"/>
                    <a:pt x="262" y="2614"/>
                  </a:cubicBezTo>
                  <a:cubicBezTo>
                    <a:pt x="1" y="4277"/>
                    <a:pt x="1175" y="5843"/>
                    <a:pt x="2839" y="6072"/>
                  </a:cubicBezTo>
                  <a:cubicBezTo>
                    <a:pt x="26358" y="9595"/>
                    <a:pt x="36894" y="19576"/>
                    <a:pt x="37025" y="19707"/>
                  </a:cubicBezTo>
                  <a:cubicBezTo>
                    <a:pt x="37612" y="20261"/>
                    <a:pt x="38395" y="20555"/>
                    <a:pt x="39177" y="20555"/>
                  </a:cubicBezTo>
                  <a:cubicBezTo>
                    <a:pt x="39960" y="20555"/>
                    <a:pt x="40743" y="20261"/>
                    <a:pt x="41363" y="19641"/>
                  </a:cubicBezTo>
                  <a:cubicBezTo>
                    <a:pt x="42537" y="18435"/>
                    <a:pt x="42505" y="16510"/>
                    <a:pt x="41330" y="15336"/>
                  </a:cubicBezTo>
                  <a:cubicBezTo>
                    <a:pt x="40841" y="14846"/>
                    <a:pt x="29424" y="3886"/>
                    <a:pt x="3752" y="37"/>
                  </a:cubicBezTo>
                  <a:cubicBezTo>
                    <a:pt x="3593" y="12"/>
                    <a:pt x="3435" y="1"/>
                    <a:pt x="3280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1991425" y="1614550"/>
              <a:ext cx="1063450" cy="513900"/>
            </a:xfrm>
            <a:custGeom>
              <a:rect b="b" l="l" r="r" t="t"/>
              <a:pathLst>
                <a:path extrusionOk="0" h="20556" w="42538">
                  <a:moveTo>
                    <a:pt x="3245" y="1"/>
                  </a:moveTo>
                  <a:cubicBezTo>
                    <a:pt x="1773" y="1"/>
                    <a:pt x="498" y="1078"/>
                    <a:pt x="262" y="2582"/>
                  </a:cubicBezTo>
                  <a:cubicBezTo>
                    <a:pt x="1" y="4279"/>
                    <a:pt x="1175" y="5812"/>
                    <a:pt x="2839" y="6073"/>
                  </a:cubicBezTo>
                  <a:cubicBezTo>
                    <a:pt x="26325" y="9596"/>
                    <a:pt x="36861" y="19512"/>
                    <a:pt x="37024" y="19675"/>
                  </a:cubicBezTo>
                  <a:cubicBezTo>
                    <a:pt x="37611" y="20262"/>
                    <a:pt x="38394" y="20556"/>
                    <a:pt x="39177" y="20556"/>
                  </a:cubicBezTo>
                  <a:cubicBezTo>
                    <a:pt x="39960" y="20556"/>
                    <a:pt x="40743" y="20230"/>
                    <a:pt x="41330" y="19642"/>
                  </a:cubicBezTo>
                  <a:cubicBezTo>
                    <a:pt x="42537" y="18436"/>
                    <a:pt x="42504" y="16511"/>
                    <a:pt x="41297" y="15304"/>
                  </a:cubicBezTo>
                  <a:cubicBezTo>
                    <a:pt x="40841" y="14847"/>
                    <a:pt x="29424" y="3854"/>
                    <a:pt x="3719" y="38"/>
                  </a:cubicBezTo>
                  <a:cubicBezTo>
                    <a:pt x="3560" y="13"/>
                    <a:pt x="3401" y="1"/>
                    <a:pt x="3245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1215900" y="3212225"/>
              <a:ext cx="1266475" cy="1340700"/>
            </a:xfrm>
            <a:custGeom>
              <a:rect b="b" l="l" r="r" t="t"/>
              <a:pathLst>
                <a:path extrusionOk="0" h="53628" w="50659">
                  <a:moveTo>
                    <a:pt x="0" y="1"/>
                  </a:moveTo>
                  <a:lnTo>
                    <a:pt x="0" y="1"/>
                  </a:lnTo>
                  <a:cubicBezTo>
                    <a:pt x="2838" y="20355"/>
                    <a:pt x="11548" y="38818"/>
                    <a:pt x="24367" y="53628"/>
                  </a:cubicBezTo>
                  <a:cubicBezTo>
                    <a:pt x="44200" y="44690"/>
                    <a:pt x="50659" y="27793"/>
                    <a:pt x="50659" y="2779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1215900" y="3212225"/>
              <a:ext cx="1266475" cy="925625"/>
            </a:xfrm>
            <a:custGeom>
              <a:rect b="b" l="l" r="r" t="t"/>
              <a:pathLst>
                <a:path extrusionOk="0" h="37025" w="50659">
                  <a:moveTo>
                    <a:pt x="0" y="1"/>
                  </a:moveTo>
                  <a:lnTo>
                    <a:pt x="0" y="1"/>
                  </a:lnTo>
                  <a:cubicBezTo>
                    <a:pt x="392" y="2643"/>
                    <a:pt x="848" y="5285"/>
                    <a:pt x="1403" y="7862"/>
                  </a:cubicBezTo>
                  <a:cubicBezTo>
                    <a:pt x="7992" y="11776"/>
                    <a:pt x="14744" y="16539"/>
                    <a:pt x="21562" y="22084"/>
                  </a:cubicBezTo>
                  <a:cubicBezTo>
                    <a:pt x="28836" y="27956"/>
                    <a:pt x="36763" y="32979"/>
                    <a:pt x="45211" y="37024"/>
                  </a:cubicBezTo>
                  <a:cubicBezTo>
                    <a:pt x="49126" y="31838"/>
                    <a:pt x="50659" y="27793"/>
                    <a:pt x="50659" y="2779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1554325" y="3801475"/>
              <a:ext cx="936225" cy="516600"/>
            </a:xfrm>
            <a:custGeom>
              <a:rect b="b" l="l" r="r" t="t"/>
              <a:pathLst>
                <a:path extrusionOk="0" h="20664" w="37449">
                  <a:moveTo>
                    <a:pt x="33995" y="0"/>
                  </a:moveTo>
                  <a:cubicBezTo>
                    <a:pt x="33365" y="0"/>
                    <a:pt x="32733" y="196"/>
                    <a:pt x="32196" y="602"/>
                  </a:cubicBezTo>
                  <a:cubicBezTo>
                    <a:pt x="16734" y="12052"/>
                    <a:pt x="4306" y="14498"/>
                    <a:pt x="0" y="15020"/>
                  </a:cubicBezTo>
                  <a:cubicBezTo>
                    <a:pt x="1142" y="16945"/>
                    <a:pt x="2349" y="18836"/>
                    <a:pt x="3589" y="20663"/>
                  </a:cubicBezTo>
                  <a:cubicBezTo>
                    <a:pt x="9982" y="19456"/>
                    <a:pt x="21758" y="15933"/>
                    <a:pt x="35817" y="5528"/>
                  </a:cubicBezTo>
                  <a:cubicBezTo>
                    <a:pt x="37187" y="4516"/>
                    <a:pt x="37448" y="2592"/>
                    <a:pt x="36469" y="1254"/>
                  </a:cubicBezTo>
                  <a:cubicBezTo>
                    <a:pt x="35864" y="435"/>
                    <a:pt x="34932" y="0"/>
                    <a:pt x="33995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1396125" y="3510675"/>
              <a:ext cx="820400" cy="495875"/>
            </a:xfrm>
            <a:custGeom>
              <a:rect b="b" l="l" r="r" t="t"/>
              <a:pathLst>
                <a:path extrusionOk="0" h="19835" w="32816">
                  <a:moveTo>
                    <a:pt x="29352" y="1"/>
                  </a:moveTo>
                  <a:cubicBezTo>
                    <a:pt x="28721" y="1"/>
                    <a:pt x="28084" y="194"/>
                    <a:pt x="27531" y="589"/>
                  </a:cubicBezTo>
                  <a:cubicBezTo>
                    <a:pt x="15919" y="9168"/>
                    <a:pt x="6035" y="12691"/>
                    <a:pt x="0" y="14159"/>
                  </a:cubicBezTo>
                  <a:cubicBezTo>
                    <a:pt x="816" y="16083"/>
                    <a:pt x="1696" y="17975"/>
                    <a:pt x="2610" y="19834"/>
                  </a:cubicBezTo>
                  <a:cubicBezTo>
                    <a:pt x="9362" y="18073"/>
                    <a:pt x="19474" y="14159"/>
                    <a:pt x="31185" y="5514"/>
                  </a:cubicBezTo>
                  <a:cubicBezTo>
                    <a:pt x="32522" y="4503"/>
                    <a:pt x="32816" y="2611"/>
                    <a:pt x="31805" y="1241"/>
                  </a:cubicBezTo>
                  <a:cubicBezTo>
                    <a:pt x="31201" y="424"/>
                    <a:pt x="30284" y="1"/>
                    <a:pt x="29352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1285200" y="3219975"/>
              <a:ext cx="722575" cy="473425"/>
            </a:xfrm>
            <a:custGeom>
              <a:rect b="b" l="l" r="r" t="t"/>
              <a:pathLst>
                <a:path extrusionOk="0" h="18937" w="28903">
                  <a:moveTo>
                    <a:pt x="25450" y="0"/>
                  </a:moveTo>
                  <a:cubicBezTo>
                    <a:pt x="24815" y="0"/>
                    <a:pt x="24171" y="196"/>
                    <a:pt x="23618" y="604"/>
                  </a:cubicBezTo>
                  <a:cubicBezTo>
                    <a:pt x="14256" y="7519"/>
                    <a:pt x="6003" y="11140"/>
                    <a:pt x="1" y="13065"/>
                  </a:cubicBezTo>
                  <a:cubicBezTo>
                    <a:pt x="555" y="15022"/>
                    <a:pt x="1175" y="16979"/>
                    <a:pt x="1828" y="18936"/>
                  </a:cubicBezTo>
                  <a:cubicBezTo>
                    <a:pt x="8384" y="16849"/>
                    <a:pt x="17257" y="12934"/>
                    <a:pt x="27271" y="5497"/>
                  </a:cubicBezTo>
                  <a:cubicBezTo>
                    <a:pt x="28609" y="4518"/>
                    <a:pt x="28902" y="2594"/>
                    <a:pt x="27891" y="1224"/>
                  </a:cubicBezTo>
                  <a:cubicBezTo>
                    <a:pt x="27307" y="426"/>
                    <a:pt x="26388" y="0"/>
                    <a:pt x="25450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5829150" y="2896400"/>
              <a:ext cx="360475" cy="427575"/>
            </a:xfrm>
            <a:custGeom>
              <a:rect b="b" l="l" r="r" t="t"/>
              <a:pathLst>
                <a:path extrusionOk="0" h="17103" w="14419">
                  <a:moveTo>
                    <a:pt x="11776" y="0"/>
                  </a:moveTo>
                  <a:cubicBezTo>
                    <a:pt x="11285" y="0"/>
                    <a:pt x="10793" y="248"/>
                    <a:pt x="10537" y="760"/>
                  </a:cubicBezTo>
                  <a:cubicBezTo>
                    <a:pt x="6557" y="8850"/>
                    <a:pt x="1" y="10579"/>
                    <a:pt x="1" y="10579"/>
                  </a:cubicBezTo>
                  <a:lnTo>
                    <a:pt x="5644" y="17103"/>
                  </a:lnTo>
                  <a:cubicBezTo>
                    <a:pt x="14419" y="11035"/>
                    <a:pt x="14256" y="4609"/>
                    <a:pt x="13114" y="988"/>
                  </a:cubicBezTo>
                  <a:cubicBezTo>
                    <a:pt x="12921" y="338"/>
                    <a:pt x="12349" y="0"/>
                    <a:pt x="11776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1190625" y="1306800"/>
              <a:ext cx="3810825" cy="2979625"/>
            </a:xfrm>
            <a:custGeom>
              <a:rect b="b" l="l" r="r" t="t"/>
              <a:pathLst>
                <a:path extrusionOk="0" h="119185" w="152433">
                  <a:moveTo>
                    <a:pt x="108969" y="0"/>
                  </a:moveTo>
                  <a:cubicBezTo>
                    <a:pt x="84885" y="0"/>
                    <a:pt x="60535" y="9140"/>
                    <a:pt x="36436" y="24972"/>
                  </a:cubicBezTo>
                  <a:cubicBezTo>
                    <a:pt x="22475" y="34171"/>
                    <a:pt x="10895" y="39096"/>
                    <a:pt x="1925" y="41673"/>
                  </a:cubicBezTo>
                  <a:cubicBezTo>
                    <a:pt x="652" y="48132"/>
                    <a:pt x="0" y="54819"/>
                    <a:pt x="0" y="61637"/>
                  </a:cubicBezTo>
                  <a:cubicBezTo>
                    <a:pt x="0" y="66595"/>
                    <a:pt x="359" y="71455"/>
                    <a:pt x="1011" y="76218"/>
                  </a:cubicBezTo>
                  <a:cubicBezTo>
                    <a:pt x="8024" y="80067"/>
                    <a:pt x="16604" y="85612"/>
                    <a:pt x="26422" y="93539"/>
                  </a:cubicBezTo>
                  <a:cubicBezTo>
                    <a:pt x="46247" y="109588"/>
                    <a:pt x="71891" y="119184"/>
                    <a:pt x="100153" y="119184"/>
                  </a:cubicBezTo>
                  <a:cubicBezTo>
                    <a:pt x="111929" y="119184"/>
                    <a:pt x="124159" y="117518"/>
                    <a:pt x="136612" y="113959"/>
                  </a:cubicBezTo>
                  <a:cubicBezTo>
                    <a:pt x="140559" y="112850"/>
                    <a:pt x="144310" y="111610"/>
                    <a:pt x="147931" y="110240"/>
                  </a:cubicBezTo>
                  <a:lnTo>
                    <a:pt x="152433" y="10652"/>
                  </a:lnTo>
                  <a:cubicBezTo>
                    <a:pt x="149693" y="9249"/>
                    <a:pt x="146855" y="7977"/>
                    <a:pt x="143951" y="6803"/>
                  </a:cubicBezTo>
                  <a:cubicBezTo>
                    <a:pt x="132394" y="2173"/>
                    <a:pt x="120713" y="0"/>
                    <a:pt x="108969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4190825" y="1573075"/>
              <a:ext cx="2020000" cy="2489750"/>
            </a:xfrm>
            <a:custGeom>
              <a:rect b="b" l="l" r="r" t="t"/>
              <a:pathLst>
                <a:path extrusionOk="0" h="99590" w="80800">
                  <a:moveTo>
                    <a:pt x="32425" y="1"/>
                  </a:moveTo>
                  <a:cubicBezTo>
                    <a:pt x="13277" y="9004"/>
                    <a:pt x="0" y="28445"/>
                    <a:pt x="0" y="50986"/>
                  </a:cubicBezTo>
                  <a:cubicBezTo>
                    <a:pt x="0" y="71732"/>
                    <a:pt x="11222" y="89836"/>
                    <a:pt x="27923" y="99589"/>
                  </a:cubicBezTo>
                  <a:cubicBezTo>
                    <a:pt x="56955" y="88759"/>
                    <a:pt x="74700" y="71993"/>
                    <a:pt x="79919" y="66545"/>
                  </a:cubicBezTo>
                  <a:cubicBezTo>
                    <a:pt x="80800" y="65632"/>
                    <a:pt x="80637" y="64164"/>
                    <a:pt x="79593" y="63446"/>
                  </a:cubicBezTo>
                  <a:lnTo>
                    <a:pt x="69024" y="56237"/>
                  </a:lnTo>
                  <a:cubicBezTo>
                    <a:pt x="67882" y="55454"/>
                    <a:pt x="67850" y="53791"/>
                    <a:pt x="68926" y="52943"/>
                  </a:cubicBezTo>
                  <a:lnTo>
                    <a:pt x="79691" y="44494"/>
                  </a:lnTo>
                  <a:cubicBezTo>
                    <a:pt x="80539" y="43809"/>
                    <a:pt x="80735" y="42570"/>
                    <a:pt x="80082" y="41689"/>
                  </a:cubicBezTo>
                  <a:cubicBezTo>
                    <a:pt x="75646" y="35556"/>
                    <a:pt x="58357" y="13277"/>
                    <a:pt x="32425" y="1"/>
                  </a:cubicBezTo>
                  <a:close/>
                </a:path>
              </a:pathLst>
            </a:custGeom>
            <a:solidFill>
              <a:srgbClr val="C8D7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5038950" y="2400000"/>
              <a:ext cx="611650" cy="611650"/>
            </a:xfrm>
            <a:custGeom>
              <a:rect b="b" l="l" r="r" t="t"/>
              <a:pathLst>
                <a:path extrusionOk="0" h="24466" w="24466">
                  <a:moveTo>
                    <a:pt x="12233" y="0"/>
                  </a:moveTo>
                  <a:cubicBezTo>
                    <a:pt x="5480" y="0"/>
                    <a:pt x="0" y="5480"/>
                    <a:pt x="0" y="12233"/>
                  </a:cubicBezTo>
                  <a:cubicBezTo>
                    <a:pt x="0" y="18985"/>
                    <a:pt x="5480" y="24465"/>
                    <a:pt x="12233" y="24465"/>
                  </a:cubicBezTo>
                  <a:cubicBezTo>
                    <a:pt x="18985" y="24465"/>
                    <a:pt x="24465" y="18985"/>
                    <a:pt x="24465" y="12233"/>
                  </a:cubicBezTo>
                  <a:cubicBezTo>
                    <a:pt x="24465" y="5480"/>
                    <a:pt x="18985" y="0"/>
                    <a:pt x="12233" y="0"/>
                  </a:cubicBezTo>
                  <a:close/>
                </a:path>
              </a:pathLst>
            </a:custGeom>
            <a:solidFill>
              <a:srgbClr val="F8F9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5191450" y="2552500"/>
              <a:ext cx="305825" cy="305825"/>
            </a:xfrm>
            <a:custGeom>
              <a:rect b="b" l="l" r="r" t="t"/>
              <a:pathLst>
                <a:path extrusionOk="0" h="12233" w="12233">
                  <a:moveTo>
                    <a:pt x="6133" y="0"/>
                  </a:moveTo>
                  <a:cubicBezTo>
                    <a:pt x="2740" y="0"/>
                    <a:pt x="0" y="2740"/>
                    <a:pt x="0" y="6133"/>
                  </a:cubicBezTo>
                  <a:cubicBezTo>
                    <a:pt x="0" y="9493"/>
                    <a:pt x="2740" y="12233"/>
                    <a:pt x="6133" y="12233"/>
                  </a:cubicBezTo>
                  <a:cubicBezTo>
                    <a:pt x="9492" y="12233"/>
                    <a:pt x="12233" y="9493"/>
                    <a:pt x="12233" y="6133"/>
                  </a:cubicBezTo>
                  <a:cubicBezTo>
                    <a:pt x="12233" y="2740"/>
                    <a:pt x="9492" y="0"/>
                    <a:pt x="6133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5344750" y="2552500"/>
              <a:ext cx="152525" cy="153325"/>
            </a:xfrm>
            <a:custGeom>
              <a:rect b="b" l="l" r="r" t="t"/>
              <a:pathLst>
                <a:path extrusionOk="0" h="6133" w="6101">
                  <a:moveTo>
                    <a:pt x="3067" y="0"/>
                  </a:moveTo>
                  <a:cubicBezTo>
                    <a:pt x="1371" y="0"/>
                    <a:pt x="1" y="1370"/>
                    <a:pt x="1" y="3066"/>
                  </a:cubicBezTo>
                  <a:cubicBezTo>
                    <a:pt x="1" y="4763"/>
                    <a:pt x="1371" y="6133"/>
                    <a:pt x="3067" y="6133"/>
                  </a:cubicBezTo>
                  <a:cubicBezTo>
                    <a:pt x="4730" y="6133"/>
                    <a:pt x="6101" y="4763"/>
                    <a:pt x="6101" y="3066"/>
                  </a:cubicBezTo>
                  <a:cubicBezTo>
                    <a:pt x="6101" y="1370"/>
                    <a:pt x="4730" y="0"/>
                    <a:pt x="3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3398150" y="2705700"/>
              <a:ext cx="1288525" cy="973925"/>
            </a:xfrm>
            <a:custGeom>
              <a:rect b="b" l="l" r="r" t="t"/>
              <a:pathLst>
                <a:path extrusionOk="0" h="38957" w="51541">
                  <a:moveTo>
                    <a:pt x="16624" y="0"/>
                  </a:moveTo>
                  <a:cubicBezTo>
                    <a:pt x="15696" y="0"/>
                    <a:pt x="14756" y="306"/>
                    <a:pt x="13962" y="951"/>
                  </a:cubicBezTo>
                  <a:cubicBezTo>
                    <a:pt x="9591" y="4539"/>
                    <a:pt x="3100" y="11161"/>
                    <a:pt x="849" y="20523"/>
                  </a:cubicBezTo>
                  <a:cubicBezTo>
                    <a:pt x="1" y="24143"/>
                    <a:pt x="1599" y="27927"/>
                    <a:pt x="4796" y="29787"/>
                  </a:cubicBezTo>
                  <a:cubicBezTo>
                    <a:pt x="10976" y="33409"/>
                    <a:pt x="22483" y="38957"/>
                    <a:pt x="35152" y="38957"/>
                  </a:cubicBezTo>
                  <a:cubicBezTo>
                    <a:pt x="39937" y="38957"/>
                    <a:pt x="44887" y="38165"/>
                    <a:pt x="49779" y="36180"/>
                  </a:cubicBezTo>
                  <a:cubicBezTo>
                    <a:pt x="51475" y="35495"/>
                    <a:pt x="51540" y="33081"/>
                    <a:pt x="49877" y="32298"/>
                  </a:cubicBezTo>
                  <a:cubicBezTo>
                    <a:pt x="43157" y="29167"/>
                    <a:pt x="30076" y="21012"/>
                    <a:pt x="20388" y="2288"/>
                  </a:cubicBezTo>
                  <a:cubicBezTo>
                    <a:pt x="19620" y="812"/>
                    <a:pt x="18137" y="0"/>
                    <a:pt x="16624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540050" y="2934975"/>
              <a:ext cx="839175" cy="617350"/>
            </a:xfrm>
            <a:custGeom>
              <a:rect b="b" l="l" r="r" t="t"/>
              <a:pathLst>
                <a:path extrusionOk="0" h="24694" w="33567">
                  <a:moveTo>
                    <a:pt x="10402" y="1"/>
                  </a:moveTo>
                  <a:cubicBezTo>
                    <a:pt x="10045" y="1"/>
                    <a:pt x="9683" y="63"/>
                    <a:pt x="9330" y="196"/>
                  </a:cubicBezTo>
                  <a:cubicBezTo>
                    <a:pt x="7764" y="783"/>
                    <a:pt x="6949" y="2544"/>
                    <a:pt x="7536" y="4143"/>
                  </a:cubicBezTo>
                  <a:cubicBezTo>
                    <a:pt x="7699" y="4534"/>
                    <a:pt x="10439" y="11613"/>
                    <a:pt x="18137" y="17843"/>
                  </a:cubicBezTo>
                  <a:cubicBezTo>
                    <a:pt x="13897" y="17027"/>
                    <a:pt x="9265" y="15299"/>
                    <a:pt x="5448" y="11906"/>
                  </a:cubicBezTo>
                  <a:cubicBezTo>
                    <a:pt x="4875" y="11378"/>
                    <a:pt x="4148" y="11122"/>
                    <a:pt x="3423" y="11122"/>
                  </a:cubicBezTo>
                  <a:cubicBezTo>
                    <a:pt x="2580" y="11122"/>
                    <a:pt x="1739" y="11468"/>
                    <a:pt x="1143" y="12134"/>
                  </a:cubicBezTo>
                  <a:cubicBezTo>
                    <a:pt x="1" y="13407"/>
                    <a:pt x="99" y="15331"/>
                    <a:pt x="1371" y="16440"/>
                  </a:cubicBezTo>
                  <a:cubicBezTo>
                    <a:pt x="9265" y="23519"/>
                    <a:pt x="19703" y="24693"/>
                    <a:pt x="25803" y="24693"/>
                  </a:cubicBezTo>
                  <a:cubicBezTo>
                    <a:pt x="28674" y="24693"/>
                    <a:pt x="30598" y="24432"/>
                    <a:pt x="30827" y="24400"/>
                  </a:cubicBezTo>
                  <a:cubicBezTo>
                    <a:pt x="32197" y="24204"/>
                    <a:pt x="33273" y="23095"/>
                    <a:pt x="33436" y="21725"/>
                  </a:cubicBezTo>
                  <a:cubicBezTo>
                    <a:pt x="33567" y="20322"/>
                    <a:pt x="32784" y="19017"/>
                    <a:pt x="31479" y="18528"/>
                  </a:cubicBezTo>
                  <a:cubicBezTo>
                    <a:pt x="17779" y="13309"/>
                    <a:pt x="13440" y="2446"/>
                    <a:pt x="13277" y="1957"/>
                  </a:cubicBezTo>
                  <a:cubicBezTo>
                    <a:pt x="12797" y="744"/>
                    <a:pt x="11631" y="1"/>
                    <a:pt x="10402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3449550" y="1970150"/>
              <a:ext cx="494200" cy="226800"/>
            </a:xfrm>
            <a:custGeom>
              <a:rect b="b" l="l" r="r" t="t"/>
              <a:pathLst>
                <a:path extrusionOk="0" h="9072" w="19768">
                  <a:moveTo>
                    <a:pt x="3436" y="1"/>
                  </a:moveTo>
                  <a:cubicBezTo>
                    <a:pt x="2720" y="1"/>
                    <a:pt x="1997" y="249"/>
                    <a:pt x="1403" y="754"/>
                  </a:cubicBezTo>
                  <a:cubicBezTo>
                    <a:pt x="131" y="1863"/>
                    <a:pt x="0" y="3787"/>
                    <a:pt x="1109" y="5060"/>
                  </a:cubicBezTo>
                  <a:cubicBezTo>
                    <a:pt x="3327" y="7604"/>
                    <a:pt x="6524" y="9072"/>
                    <a:pt x="9884" y="9072"/>
                  </a:cubicBezTo>
                  <a:cubicBezTo>
                    <a:pt x="13244" y="9072"/>
                    <a:pt x="16440" y="7604"/>
                    <a:pt x="18659" y="5060"/>
                  </a:cubicBezTo>
                  <a:cubicBezTo>
                    <a:pt x="19768" y="3787"/>
                    <a:pt x="19637" y="1863"/>
                    <a:pt x="18365" y="754"/>
                  </a:cubicBezTo>
                  <a:cubicBezTo>
                    <a:pt x="17785" y="249"/>
                    <a:pt x="17071" y="1"/>
                    <a:pt x="16359" y="1"/>
                  </a:cubicBezTo>
                  <a:cubicBezTo>
                    <a:pt x="15509" y="1"/>
                    <a:pt x="14663" y="355"/>
                    <a:pt x="14059" y="1047"/>
                  </a:cubicBezTo>
                  <a:cubicBezTo>
                    <a:pt x="12983" y="2254"/>
                    <a:pt x="11482" y="2939"/>
                    <a:pt x="9884" y="2939"/>
                  </a:cubicBezTo>
                  <a:cubicBezTo>
                    <a:pt x="8285" y="2939"/>
                    <a:pt x="6785" y="2254"/>
                    <a:pt x="5741" y="1047"/>
                  </a:cubicBezTo>
                  <a:cubicBezTo>
                    <a:pt x="5137" y="355"/>
                    <a:pt x="4292" y="1"/>
                    <a:pt x="3436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2916200" y="2367300"/>
              <a:ext cx="494225" cy="226800"/>
            </a:xfrm>
            <a:custGeom>
              <a:rect b="b" l="l" r="r" t="t"/>
              <a:pathLst>
                <a:path extrusionOk="0" h="9072" w="19769">
                  <a:moveTo>
                    <a:pt x="3409" y="0"/>
                  </a:moveTo>
                  <a:cubicBezTo>
                    <a:pt x="2698" y="0"/>
                    <a:pt x="1983" y="248"/>
                    <a:pt x="1403" y="754"/>
                  </a:cubicBezTo>
                  <a:cubicBezTo>
                    <a:pt x="131" y="1863"/>
                    <a:pt x="1" y="3787"/>
                    <a:pt x="1110" y="5060"/>
                  </a:cubicBezTo>
                  <a:cubicBezTo>
                    <a:pt x="3328" y="7604"/>
                    <a:pt x="6525" y="9072"/>
                    <a:pt x="9884" y="9072"/>
                  </a:cubicBezTo>
                  <a:cubicBezTo>
                    <a:pt x="13244" y="9072"/>
                    <a:pt x="16441" y="7604"/>
                    <a:pt x="18659" y="5060"/>
                  </a:cubicBezTo>
                  <a:cubicBezTo>
                    <a:pt x="19768" y="3787"/>
                    <a:pt x="19638" y="1863"/>
                    <a:pt x="18333" y="754"/>
                  </a:cubicBezTo>
                  <a:cubicBezTo>
                    <a:pt x="17753" y="248"/>
                    <a:pt x="17039" y="0"/>
                    <a:pt x="16327" y="0"/>
                  </a:cubicBezTo>
                  <a:cubicBezTo>
                    <a:pt x="15477" y="0"/>
                    <a:pt x="14631" y="355"/>
                    <a:pt x="14027" y="1047"/>
                  </a:cubicBezTo>
                  <a:cubicBezTo>
                    <a:pt x="12983" y="2254"/>
                    <a:pt x="11483" y="2939"/>
                    <a:pt x="9884" y="2939"/>
                  </a:cubicBezTo>
                  <a:cubicBezTo>
                    <a:pt x="8286" y="2939"/>
                    <a:pt x="6753" y="2254"/>
                    <a:pt x="5709" y="1047"/>
                  </a:cubicBezTo>
                  <a:cubicBezTo>
                    <a:pt x="5105" y="355"/>
                    <a:pt x="4260" y="0"/>
                    <a:pt x="3409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2522325" y="1858425"/>
              <a:ext cx="494200" cy="226800"/>
            </a:xfrm>
            <a:custGeom>
              <a:rect b="b" l="l" r="r" t="t"/>
              <a:pathLst>
                <a:path extrusionOk="0" h="9072" w="19768">
                  <a:moveTo>
                    <a:pt x="3423" y="1"/>
                  </a:moveTo>
                  <a:cubicBezTo>
                    <a:pt x="2704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3327" y="7604"/>
                    <a:pt x="6524" y="9072"/>
                    <a:pt x="9884" y="9072"/>
                  </a:cubicBezTo>
                  <a:cubicBezTo>
                    <a:pt x="13244" y="9072"/>
                    <a:pt x="16441" y="7604"/>
                    <a:pt x="18659" y="5060"/>
                  </a:cubicBezTo>
                  <a:cubicBezTo>
                    <a:pt x="19768" y="3788"/>
                    <a:pt x="19637" y="1863"/>
                    <a:pt x="18365" y="754"/>
                  </a:cubicBezTo>
                  <a:cubicBezTo>
                    <a:pt x="17786" y="249"/>
                    <a:pt x="17071" y="1"/>
                    <a:pt x="16359" y="1"/>
                  </a:cubicBezTo>
                  <a:cubicBezTo>
                    <a:pt x="15509" y="1"/>
                    <a:pt x="14663" y="355"/>
                    <a:pt x="14059" y="1048"/>
                  </a:cubicBezTo>
                  <a:cubicBezTo>
                    <a:pt x="12983" y="2254"/>
                    <a:pt x="11482" y="2939"/>
                    <a:pt x="9884" y="2939"/>
                  </a:cubicBezTo>
                  <a:cubicBezTo>
                    <a:pt x="8286" y="2939"/>
                    <a:pt x="6785" y="2254"/>
                    <a:pt x="5741" y="1048"/>
                  </a:cubicBezTo>
                  <a:cubicBezTo>
                    <a:pt x="5138" y="355"/>
                    <a:pt x="4282" y="1"/>
                    <a:pt x="3423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1502125" y="2783200"/>
              <a:ext cx="494225" cy="226800"/>
            </a:xfrm>
            <a:custGeom>
              <a:rect b="b" l="l" r="r" t="t"/>
              <a:pathLst>
                <a:path extrusionOk="0" h="9072" w="19769">
                  <a:moveTo>
                    <a:pt x="3424" y="1"/>
                  </a:moveTo>
                  <a:cubicBezTo>
                    <a:pt x="2705" y="1"/>
                    <a:pt x="1983" y="249"/>
                    <a:pt x="1403" y="754"/>
                  </a:cubicBezTo>
                  <a:cubicBezTo>
                    <a:pt x="131" y="1863"/>
                    <a:pt x="1" y="3788"/>
                    <a:pt x="1110" y="5060"/>
                  </a:cubicBezTo>
                  <a:cubicBezTo>
                    <a:pt x="3328" y="7604"/>
                    <a:pt x="6525" y="9072"/>
                    <a:pt x="9885" y="9072"/>
                  </a:cubicBezTo>
                  <a:cubicBezTo>
                    <a:pt x="13244" y="9072"/>
                    <a:pt x="16441" y="7604"/>
                    <a:pt x="18659" y="5060"/>
                  </a:cubicBezTo>
                  <a:cubicBezTo>
                    <a:pt x="19768" y="3788"/>
                    <a:pt x="19638" y="1863"/>
                    <a:pt x="18366" y="754"/>
                  </a:cubicBezTo>
                  <a:cubicBezTo>
                    <a:pt x="17786" y="249"/>
                    <a:pt x="17071" y="1"/>
                    <a:pt x="16360" y="1"/>
                  </a:cubicBezTo>
                  <a:cubicBezTo>
                    <a:pt x="15509" y="1"/>
                    <a:pt x="14664" y="355"/>
                    <a:pt x="14060" y="1047"/>
                  </a:cubicBezTo>
                  <a:cubicBezTo>
                    <a:pt x="12983" y="2254"/>
                    <a:pt x="11483" y="2939"/>
                    <a:pt x="9885" y="2939"/>
                  </a:cubicBezTo>
                  <a:cubicBezTo>
                    <a:pt x="8286" y="2939"/>
                    <a:pt x="6786" y="2254"/>
                    <a:pt x="5742" y="1047"/>
                  </a:cubicBezTo>
                  <a:cubicBezTo>
                    <a:pt x="5138" y="355"/>
                    <a:pt x="4283" y="1"/>
                    <a:pt x="3424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2467675" y="2971575"/>
              <a:ext cx="494225" cy="226825"/>
            </a:xfrm>
            <a:custGeom>
              <a:rect b="b" l="l" r="r" t="t"/>
              <a:pathLst>
                <a:path extrusionOk="0" h="9073" w="19769">
                  <a:moveTo>
                    <a:pt x="3409" y="1"/>
                  </a:moveTo>
                  <a:cubicBezTo>
                    <a:pt x="2698" y="1"/>
                    <a:pt x="1983" y="249"/>
                    <a:pt x="1403" y="754"/>
                  </a:cubicBezTo>
                  <a:cubicBezTo>
                    <a:pt x="131" y="1863"/>
                    <a:pt x="1" y="3788"/>
                    <a:pt x="1110" y="5060"/>
                  </a:cubicBezTo>
                  <a:cubicBezTo>
                    <a:pt x="3328" y="7604"/>
                    <a:pt x="6525" y="9072"/>
                    <a:pt x="9885" y="9072"/>
                  </a:cubicBezTo>
                  <a:cubicBezTo>
                    <a:pt x="13244" y="9072"/>
                    <a:pt x="16441" y="7604"/>
                    <a:pt x="18659" y="5060"/>
                  </a:cubicBezTo>
                  <a:cubicBezTo>
                    <a:pt x="19768" y="3788"/>
                    <a:pt x="19605" y="1863"/>
                    <a:pt x="18333" y="754"/>
                  </a:cubicBezTo>
                  <a:cubicBezTo>
                    <a:pt x="17754" y="249"/>
                    <a:pt x="17039" y="1"/>
                    <a:pt x="16327" y="1"/>
                  </a:cubicBezTo>
                  <a:cubicBezTo>
                    <a:pt x="15477" y="1"/>
                    <a:pt x="14631" y="355"/>
                    <a:pt x="14027" y="1048"/>
                  </a:cubicBezTo>
                  <a:cubicBezTo>
                    <a:pt x="12983" y="2255"/>
                    <a:pt x="11483" y="2940"/>
                    <a:pt x="9885" y="2940"/>
                  </a:cubicBezTo>
                  <a:cubicBezTo>
                    <a:pt x="8286" y="2940"/>
                    <a:pt x="6753" y="2255"/>
                    <a:pt x="5709" y="1048"/>
                  </a:cubicBezTo>
                  <a:cubicBezTo>
                    <a:pt x="5105" y="355"/>
                    <a:pt x="4260" y="1"/>
                    <a:pt x="3409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3301925" y="3756900"/>
              <a:ext cx="494225" cy="226825"/>
            </a:xfrm>
            <a:custGeom>
              <a:rect b="b" l="l" r="r" t="t"/>
              <a:pathLst>
                <a:path extrusionOk="0" h="9073" w="19769">
                  <a:moveTo>
                    <a:pt x="3410" y="1"/>
                  </a:moveTo>
                  <a:cubicBezTo>
                    <a:pt x="2698" y="1"/>
                    <a:pt x="1983" y="249"/>
                    <a:pt x="1403" y="754"/>
                  </a:cubicBezTo>
                  <a:cubicBezTo>
                    <a:pt x="131" y="1863"/>
                    <a:pt x="1" y="3820"/>
                    <a:pt x="1110" y="5092"/>
                  </a:cubicBezTo>
                  <a:cubicBezTo>
                    <a:pt x="3328" y="7604"/>
                    <a:pt x="6525" y="9072"/>
                    <a:pt x="9885" y="9072"/>
                  </a:cubicBezTo>
                  <a:cubicBezTo>
                    <a:pt x="13244" y="9072"/>
                    <a:pt x="16441" y="7604"/>
                    <a:pt x="18659" y="5092"/>
                  </a:cubicBezTo>
                  <a:cubicBezTo>
                    <a:pt x="19768" y="3820"/>
                    <a:pt x="19638" y="1863"/>
                    <a:pt x="18366" y="754"/>
                  </a:cubicBezTo>
                  <a:cubicBezTo>
                    <a:pt x="17771" y="249"/>
                    <a:pt x="17048" y="1"/>
                    <a:pt x="16332" y="1"/>
                  </a:cubicBezTo>
                  <a:cubicBezTo>
                    <a:pt x="15477" y="1"/>
                    <a:pt x="14631" y="355"/>
                    <a:pt x="14027" y="1048"/>
                  </a:cubicBezTo>
                  <a:cubicBezTo>
                    <a:pt x="12984" y="2254"/>
                    <a:pt x="11483" y="2972"/>
                    <a:pt x="9885" y="2972"/>
                  </a:cubicBezTo>
                  <a:cubicBezTo>
                    <a:pt x="8286" y="2972"/>
                    <a:pt x="6786" y="2254"/>
                    <a:pt x="5709" y="1048"/>
                  </a:cubicBezTo>
                  <a:cubicBezTo>
                    <a:pt x="5105" y="355"/>
                    <a:pt x="4260" y="1"/>
                    <a:pt x="3410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2073800" y="3341350"/>
              <a:ext cx="494200" cy="226450"/>
            </a:xfrm>
            <a:custGeom>
              <a:rect b="b" l="l" r="r" t="t"/>
              <a:pathLst>
                <a:path extrusionOk="0" h="9058" w="19768">
                  <a:moveTo>
                    <a:pt x="3391" y="1"/>
                  </a:moveTo>
                  <a:cubicBezTo>
                    <a:pt x="2683" y="1"/>
                    <a:pt x="1974" y="242"/>
                    <a:pt x="1403" y="740"/>
                  </a:cubicBezTo>
                  <a:cubicBezTo>
                    <a:pt x="131" y="1882"/>
                    <a:pt x="0" y="3806"/>
                    <a:pt x="1109" y="5078"/>
                  </a:cubicBezTo>
                  <a:cubicBezTo>
                    <a:pt x="3328" y="7623"/>
                    <a:pt x="6524" y="9058"/>
                    <a:pt x="9884" y="9058"/>
                  </a:cubicBezTo>
                  <a:cubicBezTo>
                    <a:pt x="13244" y="9058"/>
                    <a:pt x="16441" y="7623"/>
                    <a:pt x="18659" y="5078"/>
                  </a:cubicBezTo>
                  <a:cubicBezTo>
                    <a:pt x="19768" y="3806"/>
                    <a:pt x="19637" y="1882"/>
                    <a:pt x="18365" y="740"/>
                  </a:cubicBezTo>
                  <a:cubicBezTo>
                    <a:pt x="17794" y="242"/>
                    <a:pt x="17092" y="1"/>
                    <a:pt x="16391" y="1"/>
                  </a:cubicBezTo>
                  <a:cubicBezTo>
                    <a:pt x="15530" y="1"/>
                    <a:pt x="14671" y="365"/>
                    <a:pt x="14059" y="1066"/>
                  </a:cubicBezTo>
                  <a:cubicBezTo>
                    <a:pt x="12983" y="2240"/>
                    <a:pt x="11483" y="2958"/>
                    <a:pt x="9884" y="2958"/>
                  </a:cubicBezTo>
                  <a:cubicBezTo>
                    <a:pt x="8286" y="2958"/>
                    <a:pt x="6785" y="2240"/>
                    <a:pt x="5741" y="1066"/>
                  </a:cubicBezTo>
                  <a:cubicBezTo>
                    <a:pt x="5130" y="365"/>
                    <a:pt x="4261" y="1"/>
                    <a:pt x="3391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30"/>
          <p:cNvGrpSpPr/>
          <p:nvPr/>
        </p:nvGrpSpPr>
        <p:grpSpPr>
          <a:xfrm>
            <a:off x="501986" y="2857070"/>
            <a:ext cx="521897" cy="520876"/>
            <a:chOff x="1185500" y="238125"/>
            <a:chExt cx="5229425" cy="5219200"/>
          </a:xfrm>
        </p:grpSpPr>
        <p:sp>
          <p:nvSpPr>
            <p:cNvPr id="792" name="Google Shape;792;p30"/>
            <p:cNvSpPr/>
            <p:nvPr/>
          </p:nvSpPr>
          <p:spPr>
            <a:xfrm>
              <a:off x="1190625" y="238125"/>
              <a:ext cx="5219200" cy="4551300"/>
            </a:xfrm>
            <a:custGeom>
              <a:rect b="b" l="l" r="r" t="t"/>
              <a:pathLst>
                <a:path extrusionOk="0" h="182052" w="208768">
                  <a:moveTo>
                    <a:pt x="104384" y="0"/>
                  </a:moveTo>
                  <a:cubicBezTo>
                    <a:pt x="46744" y="0"/>
                    <a:pt x="0" y="46744"/>
                    <a:pt x="0" y="104384"/>
                  </a:cubicBezTo>
                  <a:cubicBezTo>
                    <a:pt x="0" y="135242"/>
                    <a:pt x="13374" y="162936"/>
                    <a:pt x="34675" y="182051"/>
                  </a:cubicBezTo>
                  <a:lnTo>
                    <a:pt x="174092" y="182051"/>
                  </a:lnTo>
                  <a:cubicBezTo>
                    <a:pt x="195393" y="162936"/>
                    <a:pt x="208767" y="135242"/>
                    <a:pt x="208767" y="104384"/>
                  </a:cubicBezTo>
                  <a:cubicBezTo>
                    <a:pt x="208767" y="46744"/>
                    <a:pt x="162023" y="0"/>
                    <a:pt x="104384" y="0"/>
                  </a:cubicBezTo>
                  <a:close/>
                </a:path>
              </a:pathLst>
            </a:custGeom>
            <a:solidFill>
              <a:srgbClr val="E9E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2107500" y="1880450"/>
              <a:ext cx="1550025" cy="2166875"/>
            </a:xfrm>
            <a:custGeom>
              <a:rect b="b" l="l" r="r" t="t"/>
              <a:pathLst>
                <a:path extrusionOk="0" h="86675" w="62001">
                  <a:moveTo>
                    <a:pt x="2723" y="0"/>
                  </a:moveTo>
                  <a:cubicBezTo>
                    <a:pt x="1209" y="0"/>
                    <a:pt x="0" y="1801"/>
                    <a:pt x="1099" y="3265"/>
                  </a:cubicBezTo>
                  <a:cubicBezTo>
                    <a:pt x="37307" y="51869"/>
                    <a:pt x="39460" y="86674"/>
                    <a:pt x="39460" y="86674"/>
                  </a:cubicBezTo>
                  <a:lnTo>
                    <a:pt x="62000" y="82108"/>
                  </a:lnTo>
                  <a:cubicBezTo>
                    <a:pt x="44157" y="32460"/>
                    <a:pt x="17572" y="9431"/>
                    <a:pt x="3871" y="362"/>
                  </a:cubicBezTo>
                  <a:cubicBezTo>
                    <a:pt x="3490" y="110"/>
                    <a:pt x="3097" y="0"/>
                    <a:pt x="2723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1185500" y="3660100"/>
              <a:ext cx="1655700" cy="1218225"/>
            </a:xfrm>
            <a:custGeom>
              <a:rect b="b" l="l" r="r" t="t"/>
              <a:pathLst>
                <a:path extrusionOk="0" h="48729" w="66228">
                  <a:moveTo>
                    <a:pt x="2125" y="0"/>
                  </a:moveTo>
                  <a:cubicBezTo>
                    <a:pt x="637" y="0"/>
                    <a:pt x="0" y="2035"/>
                    <a:pt x="1379" y="2832"/>
                  </a:cubicBezTo>
                  <a:cubicBezTo>
                    <a:pt x="40425" y="25503"/>
                    <a:pt x="52103" y="48728"/>
                    <a:pt x="52103" y="48728"/>
                  </a:cubicBezTo>
                  <a:lnTo>
                    <a:pt x="66228" y="38975"/>
                  </a:lnTo>
                  <a:cubicBezTo>
                    <a:pt x="39447" y="10204"/>
                    <a:pt x="14460" y="2245"/>
                    <a:pt x="2423" y="27"/>
                  </a:cubicBezTo>
                  <a:cubicBezTo>
                    <a:pt x="2320" y="9"/>
                    <a:pt x="2221" y="0"/>
                    <a:pt x="2125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4759225" y="3660100"/>
              <a:ext cx="1655700" cy="1218225"/>
            </a:xfrm>
            <a:custGeom>
              <a:rect b="b" l="l" r="r" t="t"/>
              <a:pathLst>
                <a:path extrusionOk="0" h="48729" w="66228">
                  <a:moveTo>
                    <a:pt x="64103" y="0"/>
                  </a:moveTo>
                  <a:cubicBezTo>
                    <a:pt x="64007" y="0"/>
                    <a:pt x="63908" y="9"/>
                    <a:pt x="63805" y="27"/>
                  </a:cubicBezTo>
                  <a:cubicBezTo>
                    <a:pt x="51768" y="2245"/>
                    <a:pt x="26781" y="10204"/>
                    <a:pt x="1" y="38975"/>
                  </a:cubicBezTo>
                  <a:lnTo>
                    <a:pt x="14125" y="48728"/>
                  </a:lnTo>
                  <a:cubicBezTo>
                    <a:pt x="14125" y="48728"/>
                    <a:pt x="25803" y="25503"/>
                    <a:pt x="64849" y="2832"/>
                  </a:cubicBezTo>
                  <a:cubicBezTo>
                    <a:pt x="66228" y="2035"/>
                    <a:pt x="65592" y="0"/>
                    <a:pt x="64103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3854025" y="589075"/>
              <a:ext cx="712425" cy="2473125"/>
            </a:xfrm>
            <a:custGeom>
              <a:rect b="b" l="l" r="r" t="t"/>
              <a:pathLst>
                <a:path extrusionOk="0" h="98925" w="28497">
                  <a:moveTo>
                    <a:pt x="26135" y="0"/>
                  </a:moveTo>
                  <a:cubicBezTo>
                    <a:pt x="25520" y="0"/>
                    <a:pt x="24897" y="282"/>
                    <a:pt x="24465" y="935"/>
                  </a:cubicBezTo>
                  <a:cubicBezTo>
                    <a:pt x="15430" y="14667"/>
                    <a:pt x="0" y="46276"/>
                    <a:pt x="3067" y="98925"/>
                  </a:cubicBezTo>
                  <a:lnTo>
                    <a:pt x="3067" y="98925"/>
                  </a:lnTo>
                  <a:lnTo>
                    <a:pt x="25607" y="94293"/>
                  </a:lnTo>
                  <a:cubicBezTo>
                    <a:pt x="25607" y="94293"/>
                    <a:pt x="13929" y="61444"/>
                    <a:pt x="28151" y="2533"/>
                  </a:cubicBezTo>
                  <a:cubicBezTo>
                    <a:pt x="28496" y="1067"/>
                    <a:pt x="27332" y="0"/>
                    <a:pt x="26135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4259325" y="1617175"/>
              <a:ext cx="1128725" cy="2304550"/>
            </a:xfrm>
            <a:custGeom>
              <a:rect b="b" l="l" r="r" t="t"/>
              <a:pathLst>
                <a:path extrusionOk="0" h="92182" w="45149">
                  <a:moveTo>
                    <a:pt x="42557" y="1"/>
                  </a:moveTo>
                  <a:cubicBezTo>
                    <a:pt x="42069" y="1"/>
                    <a:pt x="41566" y="186"/>
                    <a:pt x="41134" y="618"/>
                  </a:cubicBezTo>
                  <a:cubicBezTo>
                    <a:pt x="29456" y="12198"/>
                    <a:pt x="7862" y="39925"/>
                    <a:pt x="1" y="92084"/>
                  </a:cubicBezTo>
                  <a:lnTo>
                    <a:pt x="23030" y="92182"/>
                  </a:lnTo>
                  <a:cubicBezTo>
                    <a:pt x="23030" y="92182"/>
                    <a:pt x="18366" y="57637"/>
                    <a:pt x="44429" y="2934"/>
                  </a:cubicBezTo>
                  <a:cubicBezTo>
                    <a:pt x="45148" y="1423"/>
                    <a:pt x="43911" y="1"/>
                    <a:pt x="42557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1757700" y="3295650"/>
              <a:ext cx="1704900" cy="2139650"/>
            </a:xfrm>
            <a:custGeom>
              <a:rect b="b" l="l" r="r" t="t"/>
              <a:pathLst>
                <a:path extrusionOk="0" h="85586" w="68196">
                  <a:moveTo>
                    <a:pt x="2729" y="1"/>
                  </a:moveTo>
                  <a:cubicBezTo>
                    <a:pt x="1132" y="1"/>
                    <a:pt x="1" y="1990"/>
                    <a:pt x="1227" y="3383"/>
                  </a:cubicBezTo>
                  <a:cubicBezTo>
                    <a:pt x="25986" y="31926"/>
                    <a:pt x="35674" y="62588"/>
                    <a:pt x="39132" y="77430"/>
                  </a:cubicBezTo>
                  <a:lnTo>
                    <a:pt x="55474" y="74919"/>
                  </a:lnTo>
                  <a:lnTo>
                    <a:pt x="68196" y="85585"/>
                  </a:lnTo>
                  <a:cubicBezTo>
                    <a:pt x="53876" y="28403"/>
                    <a:pt x="19234" y="7102"/>
                    <a:pt x="3576" y="187"/>
                  </a:cubicBezTo>
                  <a:cubicBezTo>
                    <a:pt x="3286" y="58"/>
                    <a:pt x="3001" y="1"/>
                    <a:pt x="2729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4159025" y="3295650"/>
              <a:ext cx="1704075" cy="2137200"/>
            </a:xfrm>
            <a:custGeom>
              <a:rect b="b" l="l" r="r" t="t"/>
              <a:pathLst>
                <a:path extrusionOk="0" h="85488" w="68163">
                  <a:moveTo>
                    <a:pt x="65435" y="1"/>
                  </a:moveTo>
                  <a:cubicBezTo>
                    <a:pt x="65163" y="1"/>
                    <a:pt x="64877" y="58"/>
                    <a:pt x="64588" y="187"/>
                  </a:cubicBezTo>
                  <a:cubicBezTo>
                    <a:pt x="48930" y="7102"/>
                    <a:pt x="14353" y="28370"/>
                    <a:pt x="0" y="85488"/>
                  </a:cubicBezTo>
                  <a:lnTo>
                    <a:pt x="16017" y="70580"/>
                  </a:lnTo>
                  <a:lnTo>
                    <a:pt x="29130" y="77006"/>
                  </a:lnTo>
                  <a:cubicBezTo>
                    <a:pt x="32653" y="62034"/>
                    <a:pt x="42406" y="31665"/>
                    <a:pt x="66936" y="3383"/>
                  </a:cubicBezTo>
                  <a:cubicBezTo>
                    <a:pt x="68163" y="1990"/>
                    <a:pt x="67031" y="1"/>
                    <a:pt x="65435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3065500" y="238400"/>
              <a:ext cx="1093550" cy="3362025"/>
            </a:xfrm>
            <a:custGeom>
              <a:rect b="b" l="l" r="r" t="t"/>
              <a:pathLst>
                <a:path extrusionOk="0" h="134481" w="43742">
                  <a:moveTo>
                    <a:pt x="2455" y="0"/>
                  </a:moveTo>
                  <a:cubicBezTo>
                    <a:pt x="1210" y="0"/>
                    <a:pt x="1" y="1159"/>
                    <a:pt x="487" y="2664"/>
                  </a:cubicBezTo>
                  <a:cubicBezTo>
                    <a:pt x="19048" y="61184"/>
                    <a:pt x="19961" y="134481"/>
                    <a:pt x="19961" y="134481"/>
                  </a:cubicBezTo>
                  <a:lnTo>
                    <a:pt x="43741" y="93999"/>
                  </a:lnTo>
                  <a:cubicBezTo>
                    <a:pt x="42306" y="59292"/>
                    <a:pt x="17254" y="19496"/>
                    <a:pt x="4076" y="870"/>
                  </a:cubicBezTo>
                  <a:cubicBezTo>
                    <a:pt x="3645" y="261"/>
                    <a:pt x="3046" y="0"/>
                    <a:pt x="2455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1961475" y="501350"/>
              <a:ext cx="2080150" cy="4432425"/>
            </a:xfrm>
            <a:custGeom>
              <a:rect b="b" l="l" r="r" t="t"/>
              <a:pathLst>
                <a:path extrusionOk="0" h="177297" w="83206">
                  <a:moveTo>
                    <a:pt x="2688" y="1"/>
                  </a:moveTo>
                  <a:cubicBezTo>
                    <a:pt x="1277" y="1"/>
                    <a:pt x="0" y="1590"/>
                    <a:pt x="905" y="3106"/>
                  </a:cubicBezTo>
                  <a:cubicBezTo>
                    <a:pt x="45464" y="77284"/>
                    <a:pt x="62133" y="177296"/>
                    <a:pt x="62133" y="177296"/>
                  </a:cubicBezTo>
                  <a:lnTo>
                    <a:pt x="83205" y="161573"/>
                  </a:lnTo>
                  <a:cubicBezTo>
                    <a:pt x="75833" y="78523"/>
                    <a:pt x="26479" y="22189"/>
                    <a:pt x="4069" y="594"/>
                  </a:cubicBezTo>
                  <a:cubicBezTo>
                    <a:pt x="3645" y="178"/>
                    <a:pt x="3159" y="1"/>
                    <a:pt x="2688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1556800" y="2021300"/>
              <a:ext cx="2306225" cy="3391175"/>
            </a:xfrm>
            <a:custGeom>
              <a:rect b="b" l="l" r="r" t="t"/>
              <a:pathLst>
                <a:path extrusionOk="0" h="135647" w="92249">
                  <a:moveTo>
                    <a:pt x="2764" y="0"/>
                  </a:moveTo>
                  <a:cubicBezTo>
                    <a:pt x="1173" y="0"/>
                    <a:pt x="0" y="1972"/>
                    <a:pt x="1271" y="3405"/>
                  </a:cubicBezTo>
                  <a:cubicBezTo>
                    <a:pt x="38817" y="45550"/>
                    <a:pt x="54703" y="105440"/>
                    <a:pt x="60346" y="133102"/>
                  </a:cubicBezTo>
                  <a:cubicBezTo>
                    <a:pt x="63771" y="134146"/>
                    <a:pt x="67261" y="134994"/>
                    <a:pt x="70817" y="135646"/>
                  </a:cubicBezTo>
                  <a:lnTo>
                    <a:pt x="92248" y="125501"/>
                  </a:lnTo>
                  <a:cubicBezTo>
                    <a:pt x="70784" y="45485"/>
                    <a:pt x="24366" y="11691"/>
                    <a:pt x="3783" y="274"/>
                  </a:cubicBezTo>
                  <a:cubicBezTo>
                    <a:pt x="3438" y="84"/>
                    <a:pt x="3092" y="0"/>
                    <a:pt x="2764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3327225" y="470200"/>
              <a:ext cx="2062275" cy="4987125"/>
            </a:xfrm>
            <a:custGeom>
              <a:rect b="b" l="l" r="r" t="t"/>
              <a:pathLst>
                <a:path extrusionOk="0" h="199485" w="82491">
                  <a:moveTo>
                    <a:pt x="79851" y="0"/>
                  </a:moveTo>
                  <a:cubicBezTo>
                    <a:pt x="79360" y="0"/>
                    <a:pt x="78854" y="190"/>
                    <a:pt x="78418" y="633"/>
                  </a:cubicBezTo>
                  <a:cubicBezTo>
                    <a:pt x="76885" y="2167"/>
                    <a:pt x="75221" y="3895"/>
                    <a:pt x="73460" y="5853"/>
                  </a:cubicBezTo>
                  <a:cubicBezTo>
                    <a:pt x="50365" y="31231"/>
                    <a:pt x="9231" y="90501"/>
                    <a:pt x="0" y="197690"/>
                  </a:cubicBezTo>
                  <a:cubicBezTo>
                    <a:pt x="6263" y="198864"/>
                    <a:pt x="12722" y="199484"/>
                    <a:pt x="19344" y="199484"/>
                  </a:cubicBezTo>
                  <a:cubicBezTo>
                    <a:pt x="20061" y="199484"/>
                    <a:pt x="20812" y="199484"/>
                    <a:pt x="21562" y="199452"/>
                  </a:cubicBezTo>
                  <a:lnTo>
                    <a:pt x="34414" y="190579"/>
                  </a:lnTo>
                  <a:cubicBezTo>
                    <a:pt x="38752" y="151207"/>
                    <a:pt x="51115" y="62807"/>
                    <a:pt x="78451" y="9049"/>
                  </a:cubicBezTo>
                  <a:cubicBezTo>
                    <a:pt x="79495" y="6994"/>
                    <a:pt x="80538" y="5005"/>
                    <a:pt x="81648" y="3047"/>
                  </a:cubicBezTo>
                  <a:cubicBezTo>
                    <a:pt x="82490" y="1506"/>
                    <a:pt x="81235" y="0"/>
                    <a:pt x="79851" y="0"/>
                  </a:cubicBezTo>
                  <a:close/>
                </a:path>
              </a:pathLst>
            </a:custGeom>
            <a:solidFill>
              <a:srgbClr val="C8D7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3866250" y="2088275"/>
              <a:ext cx="1845475" cy="3368225"/>
            </a:xfrm>
            <a:custGeom>
              <a:rect b="b" l="l" r="r" t="t"/>
              <a:pathLst>
                <a:path extrusionOk="0" h="134729" w="73819">
                  <a:moveTo>
                    <a:pt x="71130" y="0"/>
                  </a:moveTo>
                  <a:cubicBezTo>
                    <a:pt x="70697" y="0"/>
                    <a:pt x="70248" y="150"/>
                    <a:pt x="69840" y="498"/>
                  </a:cubicBezTo>
                  <a:cubicBezTo>
                    <a:pt x="51540" y="15862"/>
                    <a:pt x="13310" y="56376"/>
                    <a:pt x="1" y="134729"/>
                  </a:cubicBezTo>
                  <a:cubicBezTo>
                    <a:pt x="9754" y="134500"/>
                    <a:pt x="19149" y="132902"/>
                    <a:pt x="28054" y="130162"/>
                  </a:cubicBezTo>
                  <a:cubicBezTo>
                    <a:pt x="31055" y="112710"/>
                    <a:pt x="43548" y="49069"/>
                    <a:pt x="72841" y="3173"/>
                  </a:cubicBezTo>
                  <a:cubicBezTo>
                    <a:pt x="73818" y="1644"/>
                    <a:pt x="72563" y="0"/>
                    <a:pt x="71130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4431400" y="4253550"/>
              <a:ext cx="1761525" cy="1127100"/>
            </a:xfrm>
            <a:custGeom>
              <a:rect b="b" l="l" r="r" t="t"/>
              <a:pathLst>
                <a:path extrusionOk="0" h="45084" w="70461">
                  <a:moveTo>
                    <a:pt x="67598" y="1"/>
                  </a:moveTo>
                  <a:cubicBezTo>
                    <a:pt x="67562" y="1"/>
                    <a:pt x="67527" y="2"/>
                    <a:pt x="67491" y="3"/>
                  </a:cubicBezTo>
                  <a:cubicBezTo>
                    <a:pt x="65762" y="101"/>
                    <a:pt x="64098" y="232"/>
                    <a:pt x="62435" y="427"/>
                  </a:cubicBezTo>
                  <a:cubicBezTo>
                    <a:pt x="24106" y="4700"/>
                    <a:pt x="5154" y="35200"/>
                    <a:pt x="0" y="45084"/>
                  </a:cubicBezTo>
                  <a:cubicBezTo>
                    <a:pt x="16800" y="40909"/>
                    <a:pt x="32000" y="32656"/>
                    <a:pt x="44494" y="21434"/>
                  </a:cubicBezTo>
                  <a:cubicBezTo>
                    <a:pt x="45440" y="20521"/>
                    <a:pt x="46386" y="19640"/>
                    <a:pt x="47364" y="18760"/>
                  </a:cubicBezTo>
                  <a:cubicBezTo>
                    <a:pt x="47364" y="18760"/>
                    <a:pt x="47397" y="18727"/>
                    <a:pt x="47397" y="18727"/>
                  </a:cubicBezTo>
                  <a:cubicBezTo>
                    <a:pt x="54932" y="12007"/>
                    <a:pt x="62957" y="6984"/>
                    <a:pt x="68600" y="3820"/>
                  </a:cubicBezTo>
                  <a:cubicBezTo>
                    <a:pt x="70460" y="2793"/>
                    <a:pt x="69671" y="1"/>
                    <a:pt x="67598" y="1"/>
                  </a:cubicBezTo>
                  <a:close/>
                </a:path>
              </a:pathLst>
            </a:custGeom>
            <a:solidFill>
              <a:srgbClr val="C8D7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1407500" y="4253550"/>
              <a:ext cx="1761525" cy="1127100"/>
            </a:xfrm>
            <a:custGeom>
              <a:rect b="b" l="l" r="r" t="t"/>
              <a:pathLst>
                <a:path extrusionOk="0" h="45084" w="70461">
                  <a:moveTo>
                    <a:pt x="2863" y="1"/>
                  </a:moveTo>
                  <a:cubicBezTo>
                    <a:pt x="790" y="1"/>
                    <a:pt x="1" y="2793"/>
                    <a:pt x="1861" y="3820"/>
                  </a:cubicBezTo>
                  <a:cubicBezTo>
                    <a:pt x="7504" y="6984"/>
                    <a:pt x="15529" y="12007"/>
                    <a:pt x="23064" y="18727"/>
                  </a:cubicBezTo>
                  <a:cubicBezTo>
                    <a:pt x="23064" y="18727"/>
                    <a:pt x="23097" y="18760"/>
                    <a:pt x="23097" y="18760"/>
                  </a:cubicBezTo>
                  <a:cubicBezTo>
                    <a:pt x="24075" y="19640"/>
                    <a:pt x="25021" y="20521"/>
                    <a:pt x="25967" y="21434"/>
                  </a:cubicBezTo>
                  <a:cubicBezTo>
                    <a:pt x="38461" y="32656"/>
                    <a:pt x="53662" y="40909"/>
                    <a:pt x="70461" y="45084"/>
                  </a:cubicBezTo>
                  <a:cubicBezTo>
                    <a:pt x="65307" y="35200"/>
                    <a:pt x="46355" y="4700"/>
                    <a:pt x="8026" y="427"/>
                  </a:cubicBezTo>
                  <a:cubicBezTo>
                    <a:pt x="6363" y="232"/>
                    <a:pt x="4699" y="101"/>
                    <a:pt x="2970" y="3"/>
                  </a:cubicBezTo>
                  <a:cubicBezTo>
                    <a:pt x="2934" y="2"/>
                    <a:pt x="2899" y="1"/>
                    <a:pt x="2863" y="1"/>
                  </a:cubicBezTo>
                  <a:close/>
                </a:path>
              </a:pathLst>
            </a:custGeom>
            <a:solidFill>
              <a:srgbClr val="C8D7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7" name="Google Shape;807;p30"/>
          <p:cNvSpPr txBox="1"/>
          <p:nvPr/>
        </p:nvSpPr>
        <p:spPr>
          <a:xfrm>
            <a:off x="1236025" y="2648388"/>
            <a:ext cx="34560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Some mangroves filter salt water through pores on their leaves </a:t>
            </a:r>
            <a:endParaRPr sz="17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808" name="Google Shape;808;p30"/>
          <p:cNvSpPr txBox="1"/>
          <p:nvPr/>
        </p:nvSpPr>
        <p:spPr>
          <a:xfrm>
            <a:off x="1236025" y="3897038"/>
            <a:ext cx="34560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Mangroves can’t be replanted once </a:t>
            </a: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destroyed</a:t>
            </a: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 </a:t>
            </a:r>
            <a:endParaRPr sz="17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grpSp>
        <p:nvGrpSpPr>
          <p:cNvPr id="809" name="Google Shape;809;p30"/>
          <p:cNvGrpSpPr/>
          <p:nvPr/>
        </p:nvGrpSpPr>
        <p:grpSpPr>
          <a:xfrm>
            <a:off x="5485856" y="1558436"/>
            <a:ext cx="2880265" cy="2750847"/>
            <a:chOff x="4120075" y="1657716"/>
            <a:chExt cx="2071388" cy="2032695"/>
          </a:xfrm>
        </p:grpSpPr>
        <p:sp>
          <p:nvSpPr>
            <p:cNvPr id="810" name="Google Shape;810;p30"/>
            <p:cNvSpPr/>
            <p:nvPr/>
          </p:nvSpPr>
          <p:spPr>
            <a:xfrm rot="-623702">
              <a:off x="4958613" y="2754600"/>
              <a:ext cx="904277" cy="861299"/>
            </a:xfrm>
            <a:custGeom>
              <a:rect b="b" l="l" r="r" t="t"/>
              <a:pathLst>
                <a:path extrusionOk="0" h="24349" w="25564">
                  <a:moveTo>
                    <a:pt x="2433" y="1"/>
                  </a:moveTo>
                  <a:cubicBezTo>
                    <a:pt x="2250" y="31"/>
                    <a:pt x="2129" y="122"/>
                    <a:pt x="2007" y="244"/>
                  </a:cubicBezTo>
                  <a:cubicBezTo>
                    <a:pt x="1369" y="791"/>
                    <a:pt x="730" y="1308"/>
                    <a:pt x="1" y="1977"/>
                  </a:cubicBezTo>
                  <a:cubicBezTo>
                    <a:pt x="3314" y="8360"/>
                    <a:pt x="6931" y="14591"/>
                    <a:pt x="11491" y="19940"/>
                  </a:cubicBezTo>
                  <a:cubicBezTo>
                    <a:pt x="12950" y="21643"/>
                    <a:pt x="14530" y="23254"/>
                    <a:pt x="16506" y="24196"/>
                  </a:cubicBezTo>
                  <a:cubicBezTo>
                    <a:pt x="16699" y="24276"/>
                    <a:pt x="16918" y="24348"/>
                    <a:pt x="17127" y="24348"/>
                  </a:cubicBezTo>
                  <a:cubicBezTo>
                    <a:pt x="17312" y="24348"/>
                    <a:pt x="17488" y="24292"/>
                    <a:pt x="17630" y="24135"/>
                  </a:cubicBezTo>
                  <a:cubicBezTo>
                    <a:pt x="17904" y="23801"/>
                    <a:pt x="17661" y="23193"/>
                    <a:pt x="17387" y="22828"/>
                  </a:cubicBezTo>
                  <a:lnTo>
                    <a:pt x="11278" y="14652"/>
                  </a:lnTo>
                  <a:lnTo>
                    <a:pt x="18755" y="20670"/>
                  </a:lnTo>
                  <a:cubicBezTo>
                    <a:pt x="19272" y="21156"/>
                    <a:pt x="19880" y="21491"/>
                    <a:pt x="20579" y="21703"/>
                  </a:cubicBezTo>
                  <a:cubicBezTo>
                    <a:pt x="20669" y="21731"/>
                    <a:pt x="20762" y="21745"/>
                    <a:pt x="20855" y="21745"/>
                  </a:cubicBezTo>
                  <a:cubicBezTo>
                    <a:pt x="21171" y="21745"/>
                    <a:pt x="21485" y="21590"/>
                    <a:pt x="21673" y="21308"/>
                  </a:cubicBezTo>
                  <a:cubicBezTo>
                    <a:pt x="21734" y="21126"/>
                    <a:pt x="21764" y="20943"/>
                    <a:pt x="21734" y="20761"/>
                  </a:cubicBezTo>
                  <a:cubicBezTo>
                    <a:pt x="21643" y="19667"/>
                    <a:pt x="20852" y="18907"/>
                    <a:pt x="20093" y="18238"/>
                  </a:cubicBezTo>
                  <a:lnTo>
                    <a:pt x="15351" y="13952"/>
                  </a:lnTo>
                  <a:lnTo>
                    <a:pt x="15351" y="13952"/>
                  </a:lnTo>
                  <a:cubicBezTo>
                    <a:pt x="18086" y="15563"/>
                    <a:pt x="21156" y="16536"/>
                    <a:pt x="24348" y="16810"/>
                  </a:cubicBezTo>
                  <a:cubicBezTo>
                    <a:pt x="24401" y="16817"/>
                    <a:pt x="24456" y="16821"/>
                    <a:pt x="24512" y="16821"/>
                  </a:cubicBezTo>
                  <a:cubicBezTo>
                    <a:pt x="24678" y="16821"/>
                    <a:pt x="24849" y="16787"/>
                    <a:pt x="24986" y="16718"/>
                  </a:cubicBezTo>
                  <a:cubicBezTo>
                    <a:pt x="25564" y="16323"/>
                    <a:pt x="25169" y="15442"/>
                    <a:pt x="24743" y="14986"/>
                  </a:cubicBezTo>
                  <a:cubicBezTo>
                    <a:pt x="18482" y="8633"/>
                    <a:pt x="9880" y="5594"/>
                    <a:pt x="2889" y="183"/>
                  </a:cubicBezTo>
                  <a:cubicBezTo>
                    <a:pt x="2737" y="92"/>
                    <a:pt x="2585" y="1"/>
                    <a:pt x="2433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 rot="-623702">
              <a:off x="4241026" y="2417532"/>
              <a:ext cx="807497" cy="644391"/>
            </a:xfrm>
            <a:custGeom>
              <a:rect b="b" l="l" r="r" t="t"/>
              <a:pathLst>
                <a:path extrusionOk="0" h="18217" w="22828">
                  <a:moveTo>
                    <a:pt x="3521" y="1"/>
                  </a:moveTo>
                  <a:cubicBezTo>
                    <a:pt x="3432" y="1"/>
                    <a:pt x="3342" y="4"/>
                    <a:pt x="3252" y="10"/>
                  </a:cubicBezTo>
                  <a:cubicBezTo>
                    <a:pt x="1885" y="131"/>
                    <a:pt x="669" y="922"/>
                    <a:pt x="30" y="2138"/>
                  </a:cubicBezTo>
                  <a:lnTo>
                    <a:pt x="0" y="2138"/>
                  </a:lnTo>
                  <a:cubicBezTo>
                    <a:pt x="334" y="3961"/>
                    <a:pt x="1337" y="5572"/>
                    <a:pt x="2827" y="6636"/>
                  </a:cubicBezTo>
                  <a:cubicBezTo>
                    <a:pt x="3222" y="6910"/>
                    <a:pt x="3617" y="7214"/>
                    <a:pt x="3982" y="7578"/>
                  </a:cubicBezTo>
                  <a:cubicBezTo>
                    <a:pt x="4407" y="7973"/>
                    <a:pt x="4742" y="8521"/>
                    <a:pt x="4894" y="9128"/>
                  </a:cubicBezTo>
                  <a:cubicBezTo>
                    <a:pt x="6018" y="15633"/>
                    <a:pt x="12462" y="17639"/>
                    <a:pt x="17964" y="18156"/>
                  </a:cubicBezTo>
                  <a:cubicBezTo>
                    <a:pt x="18167" y="18197"/>
                    <a:pt x="18373" y="18217"/>
                    <a:pt x="18579" y="18217"/>
                  </a:cubicBezTo>
                  <a:cubicBezTo>
                    <a:pt x="18991" y="18217"/>
                    <a:pt x="19403" y="18136"/>
                    <a:pt x="19788" y="17974"/>
                  </a:cubicBezTo>
                  <a:cubicBezTo>
                    <a:pt x="20943" y="17366"/>
                    <a:pt x="21186" y="15755"/>
                    <a:pt x="22189" y="14934"/>
                  </a:cubicBezTo>
                  <a:cubicBezTo>
                    <a:pt x="22402" y="14752"/>
                    <a:pt x="22706" y="14569"/>
                    <a:pt x="22797" y="14296"/>
                  </a:cubicBezTo>
                  <a:cubicBezTo>
                    <a:pt x="22827" y="14022"/>
                    <a:pt x="22766" y="13718"/>
                    <a:pt x="22614" y="13505"/>
                  </a:cubicBezTo>
                  <a:cubicBezTo>
                    <a:pt x="20365" y="9341"/>
                    <a:pt x="16414" y="6362"/>
                    <a:pt x="11794" y="5329"/>
                  </a:cubicBezTo>
                  <a:cubicBezTo>
                    <a:pt x="10578" y="5055"/>
                    <a:pt x="9180" y="4904"/>
                    <a:pt x="8298" y="4022"/>
                  </a:cubicBezTo>
                  <a:cubicBezTo>
                    <a:pt x="7629" y="3353"/>
                    <a:pt x="7325" y="2411"/>
                    <a:pt x="6778" y="1651"/>
                  </a:cubicBezTo>
                  <a:cubicBezTo>
                    <a:pt x="5983" y="601"/>
                    <a:pt x="4790" y="1"/>
                    <a:pt x="3521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 rot="-623702">
              <a:off x="4996713" y="2825395"/>
              <a:ext cx="578491" cy="568764"/>
            </a:xfrm>
            <a:custGeom>
              <a:rect b="b" l="l" r="r" t="t"/>
              <a:pathLst>
                <a:path extrusionOk="0" h="16079" w="16354">
                  <a:moveTo>
                    <a:pt x="798" y="0"/>
                  </a:moveTo>
                  <a:cubicBezTo>
                    <a:pt x="511" y="0"/>
                    <a:pt x="223" y="80"/>
                    <a:pt x="92" y="364"/>
                  </a:cubicBezTo>
                  <a:cubicBezTo>
                    <a:pt x="1" y="577"/>
                    <a:pt x="1" y="850"/>
                    <a:pt x="92" y="1063"/>
                  </a:cubicBezTo>
                  <a:cubicBezTo>
                    <a:pt x="426" y="2279"/>
                    <a:pt x="761" y="3464"/>
                    <a:pt x="1125" y="4437"/>
                  </a:cubicBezTo>
                  <a:lnTo>
                    <a:pt x="1156" y="4437"/>
                  </a:lnTo>
                  <a:cubicBezTo>
                    <a:pt x="2311" y="7689"/>
                    <a:pt x="3770" y="10790"/>
                    <a:pt x="5533" y="13768"/>
                  </a:cubicBezTo>
                  <a:cubicBezTo>
                    <a:pt x="6171" y="14832"/>
                    <a:pt x="6992" y="15987"/>
                    <a:pt x="8177" y="16078"/>
                  </a:cubicBezTo>
                  <a:cubicBezTo>
                    <a:pt x="8299" y="14711"/>
                    <a:pt x="7843" y="13434"/>
                    <a:pt x="7357" y="12249"/>
                  </a:cubicBezTo>
                  <a:cubicBezTo>
                    <a:pt x="6597" y="10242"/>
                    <a:pt x="5685" y="8297"/>
                    <a:pt x="4712" y="6382"/>
                  </a:cubicBezTo>
                  <a:lnTo>
                    <a:pt x="4712" y="6382"/>
                  </a:lnTo>
                  <a:cubicBezTo>
                    <a:pt x="6779" y="8905"/>
                    <a:pt x="9241" y="11063"/>
                    <a:pt x="12007" y="12765"/>
                  </a:cubicBezTo>
                  <a:cubicBezTo>
                    <a:pt x="12220" y="12917"/>
                    <a:pt x="12493" y="13039"/>
                    <a:pt x="12767" y="13069"/>
                  </a:cubicBezTo>
                  <a:cubicBezTo>
                    <a:pt x="13101" y="13069"/>
                    <a:pt x="13375" y="12856"/>
                    <a:pt x="13466" y="12552"/>
                  </a:cubicBezTo>
                  <a:cubicBezTo>
                    <a:pt x="13496" y="12370"/>
                    <a:pt x="13466" y="12188"/>
                    <a:pt x="13375" y="12005"/>
                  </a:cubicBezTo>
                  <a:cubicBezTo>
                    <a:pt x="12433" y="9361"/>
                    <a:pt x="10426" y="7385"/>
                    <a:pt x="8512" y="5501"/>
                  </a:cubicBezTo>
                  <a:lnTo>
                    <a:pt x="8512" y="5501"/>
                  </a:lnTo>
                  <a:cubicBezTo>
                    <a:pt x="10153" y="6899"/>
                    <a:pt x="12068" y="7932"/>
                    <a:pt x="14135" y="8601"/>
                  </a:cubicBezTo>
                  <a:cubicBezTo>
                    <a:pt x="14409" y="8684"/>
                    <a:pt x="14716" y="8745"/>
                    <a:pt x="15012" y="8745"/>
                  </a:cubicBezTo>
                  <a:cubicBezTo>
                    <a:pt x="15470" y="8745"/>
                    <a:pt x="15901" y="8600"/>
                    <a:pt x="16141" y="8176"/>
                  </a:cubicBezTo>
                  <a:cubicBezTo>
                    <a:pt x="16354" y="7750"/>
                    <a:pt x="16293" y="7233"/>
                    <a:pt x="15989" y="6838"/>
                  </a:cubicBezTo>
                  <a:cubicBezTo>
                    <a:pt x="15685" y="6504"/>
                    <a:pt x="15320" y="6261"/>
                    <a:pt x="14925" y="6078"/>
                  </a:cubicBezTo>
                  <a:cubicBezTo>
                    <a:pt x="11703" y="4437"/>
                    <a:pt x="8451" y="2887"/>
                    <a:pt x="5138" y="1428"/>
                  </a:cubicBezTo>
                  <a:cubicBezTo>
                    <a:pt x="3861" y="789"/>
                    <a:pt x="2524" y="333"/>
                    <a:pt x="1125" y="29"/>
                  </a:cubicBezTo>
                  <a:cubicBezTo>
                    <a:pt x="1023" y="12"/>
                    <a:pt x="910" y="0"/>
                    <a:pt x="798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 rot="-623702">
              <a:off x="4885893" y="2750798"/>
              <a:ext cx="622601" cy="554544"/>
            </a:xfrm>
            <a:custGeom>
              <a:rect b="b" l="l" r="r" t="t"/>
              <a:pathLst>
                <a:path extrusionOk="0" h="15677" w="17601">
                  <a:moveTo>
                    <a:pt x="3375" y="0"/>
                  </a:moveTo>
                  <a:cubicBezTo>
                    <a:pt x="3253" y="31"/>
                    <a:pt x="3101" y="91"/>
                    <a:pt x="3010" y="183"/>
                  </a:cubicBezTo>
                  <a:cubicBezTo>
                    <a:pt x="2068" y="1003"/>
                    <a:pt x="1065" y="1763"/>
                    <a:pt x="1" y="2402"/>
                  </a:cubicBezTo>
                  <a:lnTo>
                    <a:pt x="5320" y="11520"/>
                  </a:lnTo>
                  <a:cubicBezTo>
                    <a:pt x="5926" y="12566"/>
                    <a:pt x="6755" y="13686"/>
                    <a:pt x="7854" y="13686"/>
                  </a:cubicBezTo>
                  <a:cubicBezTo>
                    <a:pt x="7969" y="13686"/>
                    <a:pt x="8087" y="13674"/>
                    <a:pt x="8208" y="13648"/>
                  </a:cubicBezTo>
                  <a:cubicBezTo>
                    <a:pt x="8390" y="12888"/>
                    <a:pt x="8025" y="12158"/>
                    <a:pt x="7691" y="11551"/>
                  </a:cubicBezTo>
                  <a:cubicBezTo>
                    <a:pt x="6232" y="8906"/>
                    <a:pt x="4591" y="6383"/>
                    <a:pt x="2797" y="3982"/>
                  </a:cubicBezTo>
                  <a:lnTo>
                    <a:pt x="2797" y="3982"/>
                  </a:lnTo>
                  <a:cubicBezTo>
                    <a:pt x="5685" y="6657"/>
                    <a:pt x="7569" y="10396"/>
                    <a:pt x="9971" y="13557"/>
                  </a:cubicBezTo>
                  <a:cubicBezTo>
                    <a:pt x="10670" y="14438"/>
                    <a:pt x="11430" y="15320"/>
                    <a:pt x="12463" y="15624"/>
                  </a:cubicBezTo>
                  <a:cubicBezTo>
                    <a:pt x="12535" y="15660"/>
                    <a:pt x="12617" y="15677"/>
                    <a:pt x="12698" y="15677"/>
                  </a:cubicBezTo>
                  <a:cubicBezTo>
                    <a:pt x="12823" y="15677"/>
                    <a:pt x="12949" y="15636"/>
                    <a:pt x="13041" y="15563"/>
                  </a:cubicBezTo>
                  <a:cubicBezTo>
                    <a:pt x="13223" y="15380"/>
                    <a:pt x="13132" y="15046"/>
                    <a:pt x="13041" y="14803"/>
                  </a:cubicBezTo>
                  <a:cubicBezTo>
                    <a:pt x="11764" y="11581"/>
                    <a:pt x="9606" y="8937"/>
                    <a:pt x="7478" y="6323"/>
                  </a:cubicBezTo>
                  <a:lnTo>
                    <a:pt x="7478" y="6323"/>
                  </a:lnTo>
                  <a:cubicBezTo>
                    <a:pt x="9940" y="8177"/>
                    <a:pt x="12585" y="9757"/>
                    <a:pt x="15381" y="11064"/>
                  </a:cubicBezTo>
                  <a:cubicBezTo>
                    <a:pt x="15796" y="11245"/>
                    <a:pt x="16276" y="11414"/>
                    <a:pt x="16730" y="11414"/>
                  </a:cubicBezTo>
                  <a:cubicBezTo>
                    <a:pt x="17041" y="11414"/>
                    <a:pt x="17341" y="11335"/>
                    <a:pt x="17600" y="11125"/>
                  </a:cubicBezTo>
                  <a:cubicBezTo>
                    <a:pt x="17205" y="9392"/>
                    <a:pt x="15867" y="8207"/>
                    <a:pt x="14591" y="7204"/>
                  </a:cubicBezTo>
                  <a:cubicBezTo>
                    <a:pt x="11156" y="4529"/>
                    <a:pt x="7509" y="2158"/>
                    <a:pt x="3679" y="91"/>
                  </a:cubicBezTo>
                  <a:cubicBezTo>
                    <a:pt x="3588" y="31"/>
                    <a:pt x="3496" y="0"/>
                    <a:pt x="3375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 rot="-623702">
              <a:off x="4147758" y="2551676"/>
              <a:ext cx="173116" cy="322602"/>
            </a:xfrm>
            <a:custGeom>
              <a:rect b="b" l="l" r="r" t="t"/>
              <a:pathLst>
                <a:path extrusionOk="0" h="9120" w="4894">
                  <a:moveTo>
                    <a:pt x="2705" y="1"/>
                  </a:moveTo>
                  <a:cubicBezTo>
                    <a:pt x="1398" y="1156"/>
                    <a:pt x="547" y="2706"/>
                    <a:pt x="274" y="4408"/>
                  </a:cubicBezTo>
                  <a:cubicBezTo>
                    <a:pt x="0" y="6141"/>
                    <a:pt x="608" y="7904"/>
                    <a:pt x="1885" y="9120"/>
                  </a:cubicBezTo>
                  <a:cubicBezTo>
                    <a:pt x="1763" y="6992"/>
                    <a:pt x="2979" y="5047"/>
                    <a:pt x="4894" y="4196"/>
                  </a:cubicBezTo>
                  <a:cubicBezTo>
                    <a:pt x="4195" y="2767"/>
                    <a:pt x="3526" y="1369"/>
                    <a:pt x="2705" y="31"/>
                  </a:cubicBezTo>
                  <a:lnTo>
                    <a:pt x="2705" y="1"/>
                  </a:ln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 rot="-623702">
              <a:off x="4245939" y="2664930"/>
              <a:ext cx="93562" cy="113158"/>
            </a:xfrm>
            <a:custGeom>
              <a:rect b="b" l="l" r="r" t="t"/>
              <a:pathLst>
                <a:path extrusionOk="0" h="3199" w="2645">
                  <a:moveTo>
                    <a:pt x="1520" y="0"/>
                  </a:moveTo>
                  <a:lnTo>
                    <a:pt x="1520" y="0"/>
                  </a:lnTo>
                  <a:cubicBezTo>
                    <a:pt x="1763" y="1277"/>
                    <a:pt x="1155" y="2554"/>
                    <a:pt x="0" y="3131"/>
                  </a:cubicBezTo>
                  <a:cubicBezTo>
                    <a:pt x="186" y="3176"/>
                    <a:pt x="375" y="3198"/>
                    <a:pt x="563" y="3198"/>
                  </a:cubicBezTo>
                  <a:cubicBezTo>
                    <a:pt x="1263" y="3198"/>
                    <a:pt x="1946" y="2892"/>
                    <a:pt x="2401" y="2341"/>
                  </a:cubicBezTo>
                  <a:cubicBezTo>
                    <a:pt x="2523" y="2189"/>
                    <a:pt x="2614" y="2007"/>
                    <a:pt x="2645" y="1794"/>
                  </a:cubicBezTo>
                  <a:cubicBezTo>
                    <a:pt x="2645" y="1581"/>
                    <a:pt x="2553" y="1338"/>
                    <a:pt x="2432" y="1155"/>
                  </a:cubicBezTo>
                  <a:cubicBezTo>
                    <a:pt x="2219" y="700"/>
                    <a:pt x="1915" y="304"/>
                    <a:pt x="1520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 rot="-623702">
              <a:off x="4240144" y="2504518"/>
              <a:ext cx="173151" cy="232684"/>
            </a:xfrm>
            <a:custGeom>
              <a:rect b="b" l="l" r="r" t="t"/>
              <a:pathLst>
                <a:path extrusionOk="0" h="6578" w="4895">
                  <a:moveTo>
                    <a:pt x="2092" y="1"/>
                  </a:moveTo>
                  <a:cubicBezTo>
                    <a:pt x="1266" y="1"/>
                    <a:pt x="457" y="408"/>
                    <a:pt x="1" y="1154"/>
                  </a:cubicBezTo>
                  <a:cubicBezTo>
                    <a:pt x="183" y="1610"/>
                    <a:pt x="396" y="2066"/>
                    <a:pt x="639" y="2522"/>
                  </a:cubicBezTo>
                  <a:lnTo>
                    <a:pt x="2159" y="5288"/>
                  </a:lnTo>
                  <a:cubicBezTo>
                    <a:pt x="2469" y="5881"/>
                    <a:pt x="2936" y="6578"/>
                    <a:pt x="3585" y="6578"/>
                  </a:cubicBezTo>
                  <a:cubicBezTo>
                    <a:pt x="3635" y="6578"/>
                    <a:pt x="3687" y="6573"/>
                    <a:pt x="3739" y="6565"/>
                  </a:cubicBezTo>
                  <a:cubicBezTo>
                    <a:pt x="4469" y="6443"/>
                    <a:pt x="4742" y="5501"/>
                    <a:pt x="4803" y="4741"/>
                  </a:cubicBezTo>
                  <a:cubicBezTo>
                    <a:pt x="4894" y="3920"/>
                    <a:pt x="4833" y="3069"/>
                    <a:pt x="4651" y="2279"/>
                  </a:cubicBezTo>
                  <a:cubicBezTo>
                    <a:pt x="4469" y="1458"/>
                    <a:pt x="3952" y="729"/>
                    <a:pt x="3223" y="273"/>
                  </a:cubicBezTo>
                  <a:cubicBezTo>
                    <a:pt x="2865" y="89"/>
                    <a:pt x="2477" y="1"/>
                    <a:pt x="2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 rot="-623702">
              <a:off x="4278066" y="2546281"/>
              <a:ext cx="74213" cy="70923"/>
            </a:xfrm>
            <a:custGeom>
              <a:rect b="b" l="l" r="r" t="t"/>
              <a:pathLst>
                <a:path extrusionOk="0" h="2005" w="2098">
                  <a:moveTo>
                    <a:pt x="1057" y="0"/>
                  </a:moveTo>
                  <a:cubicBezTo>
                    <a:pt x="598" y="0"/>
                    <a:pt x="176" y="344"/>
                    <a:pt x="122" y="835"/>
                  </a:cubicBezTo>
                  <a:cubicBezTo>
                    <a:pt x="0" y="1352"/>
                    <a:pt x="335" y="1868"/>
                    <a:pt x="882" y="1990"/>
                  </a:cubicBezTo>
                  <a:cubicBezTo>
                    <a:pt x="935" y="1999"/>
                    <a:pt x="988" y="2004"/>
                    <a:pt x="1041" y="2004"/>
                  </a:cubicBezTo>
                  <a:cubicBezTo>
                    <a:pt x="1495" y="2004"/>
                    <a:pt x="1894" y="1663"/>
                    <a:pt x="1976" y="1200"/>
                  </a:cubicBezTo>
                  <a:cubicBezTo>
                    <a:pt x="2097" y="653"/>
                    <a:pt x="1763" y="136"/>
                    <a:pt x="1216" y="14"/>
                  </a:cubicBezTo>
                  <a:cubicBezTo>
                    <a:pt x="1163" y="5"/>
                    <a:pt x="1109" y="0"/>
                    <a:pt x="1057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 rot="-623702">
              <a:off x="4649700" y="1794097"/>
              <a:ext cx="470957" cy="836290"/>
            </a:xfrm>
            <a:custGeom>
              <a:rect b="b" l="l" r="r" t="t"/>
              <a:pathLst>
                <a:path extrusionOk="0" h="23642" w="13314">
                  <a:moveTo>
                    <a:pt x="11452" y="0"/>
                  </a:moveTo>
                  <a:cubicBezTo>
                    <a:pt x="11258" y="0"/>
                    <a:pt x="11065" y="27"/>
                    <a:pt x="10882" y="85"/>
                  </a:cubicBezTo>
                  <a:cubicBezTo>
                    <a:pt x="6900" y="784"/>
                    <a:pt x="3496" y="3610"/>
                    <a:pt x="1702" y="7744"/>
                  </a:cubicBezTo>
                  <a:cubicBezTo>
                    <a:pt x="0" y="11635"/>
                    <a:pt x="2189" y="18869"/>
                    <a:pt x="0" y="23641"/>
                  </a:cubicBezTo>
                  <a:cubicBezTo>
                    <a:pt x="2584" y="23003"/>
                    <a:pt x="5107" y="22061"/>
                    <a:pt x="7447" y="20814"/>
                  </a:cubicBezTo>
                  <a:cubicBezTo>
                    <a:pt x="7903" y="20602"/>
                    <a:pt x="8389" y="20085"/>
                    <a:pt x="8116" y="19507"/>
                  </a:cubicBezTo>
                  <a:cubicBezTo>
                    <a:pt x="7927" y="19157"/>
                    <a:pt x="7571" y="18950"/>
                    <a:pt x="7175" y="18950"/>
                  </a:cubicBezTo>
                  <a:cubicBezTo>
                    <a:pt x="7124" y="18950"/>
                    <a:pt x="7073" y="18953"/>
                    <a:pt x="7021" y="18960"/>
                  </a:cubicBezTo>
                  <a:cubicBezTo>
                    <a:pt x="5866" y="18991"/>
                    <a:pt x="4742" y="19234"/>
                    <a:pt x="3678" y="19690"/>
                  </a:cubicBezTo>
                  <a:cubicBezTo>
                    <a:pt x="6079" y="18231"/>
                    <a:pt x="8389" y="16589"/>
                    <a:pt x="10547" y="14766"/>
                  </a:cubicBezTo>
                  <a:cubicBezTo>
                    <a:pt x="10912" y="14553"/>
                    <a:pt x="11095" y="14158"/>
                    <a:pt x="11064" y="13732"/>
                  </a:cubicBezTo>
                  <a:cubicBezTo>
                    <a:pt x="10912" y="13124"/>
                    <a:pt x="10274" y="12911"/>
                    <a:pt x="9787" y="12911"/>
                  </a:cubicBezTo>
                  <a:cubicBezTo>
                    <a:pt x="9731" y="12911"/>
                    <a:pt x="9675" y="12910"/>
                    <a:pt x="9619" y="12910"/>
                  </a:cubicBezTo>
                  <a:cubicBezTo>
                    <a:pt x="7882" y="12910"/>
                    <a:pt x="6152" y="13366"/>
                    <a:pt x="4651" y="14249"/>
                  </a:cubicBezTo>
                  <a:lnTo>
                    <a:pt x="10760" y="8413"/>
                  </a:lnTo>
                  <a:cubicBezTo>
                    <a:pt x="11155" y="8139"/>
                    <a:pt x="11368" y="7683"/>
                    <a:pt x="11338" y="7228"/>
                  </a:cubicBezTo>
                  <a:cubicBezTo>
                    <a:pt x="11226" y="6502"/>
                    <a:pt x="10474" y="6187"/>
                    <a:pt x="9882" y="6187"/>
                  </a:cubicBezTo>
                  <a:cubicBezTo>
                    <a:pt x="9829" y="6187"/>
                    <a:pt x="9777" y="6189"/>
                    <a:pt x="9727" y="6194"/>
                  </a:cubicBezTo>
                  <a:cubicBezTo>
                    <a:pt x="7873" y="6316"/>
                    <a:pt x="6262" y="7349"/>
                    <a:pt x="4711" y="8352"/>
                  </a:cubicBezTo>
                  <a:lnTo>
                    <a:pt x="12523" y="2820"/>
                  </a:lnTo>
                  <a:cubicBezTo>
                    <a:pt x="12949" y="2577"/>
                    <a:pt x="13222" y="2182"/>
                    <a:pt x="13313" y="1726"/>
                  </a:cubicBezTo>
                  <a:cubicBezTo>
                    <a:pt x="13313" y="1057"/>
                    <a:pt x="12949" y="480"/>
                    <a:pt x="12402" y="206"/>
                  </a:cubicBezTo>
                  <a:cubicBezTo>
                    <a:pt x="12099" y="74"/>
                    <a:pt x="11772" y="0"/>
                    <a:pt x="11452" y="0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 rot="-623702">
              <a:off x="4373713" y="1711994"/>
              <a:ext cx="691402" cy="986909"/>
            </a:xfrm>
            <a:custGeom>
              <a:rect b="b" l="l" r="r" t="t"/>
              <a:pathLst>
                <a:path extrusionOk="0" h="27900" w="19546">
                  <a:moveTo>
                    <a:pt x="18318" y="0"/>
                  </a:moveTo>
                  <a:cubicBezTo>
                    <a:pt x="18206" y="0"/>
                    <a:pt x="18096" y="10"/>
                    <a:pt x="17995" y="27"/>
                  </a:cubicBezTo>
                  <a:cubicBezTo>
                    <a:pt x="12038" y="1030"/>
                    <a:pt x="6992" y="5437"/>
                    <a:pt x="4530" y="11790"/>
                  </a:cubicBezTo>
                  <a:cubicBezTo>
                    <a:pt x="2615" y="16653"/>
                    <a:pt x="2159" y="22519"/>
                    <a:pt x="1" y="27200"/>
                  </a:cubicBezTo>
                  <a:lnTo>
                    <a:pt x="1" y="27231"/>
                  </a:lnTo>
                  <a:cubicBezTo>
                    <a:pt x="1582" y="27231"/>
                    <a:pt x="3041" y="27899"/>
                    <a:pt x="4408" y="27899"/>
                  </a:cubicBezTo>
                  <a:cubicBezTo>
                    <a:pt x="5624" y="27899"/>
                    <a:pt x="6688" y="27383"/>
                    <a:pt x="7752" y="26896"/>
                  </a:cubicBezTo>
                  <a:lnTo>
                    <a:pt x="11035" y="25316"/>
                  </a:lnTo>
                  <a:cubicBezTo>
                    <a:pt x="11673" y="25012"/>
                    <a:pt x="12402" y="24343"/>
                    <a:pt x="12068" y="23492"/>
                  </a:cubicBezTo>
                  <a:cubicBezTo>
                    <a:pt x="11957" y="23487"/>
                    <a:pt x="11847" y="23485"/>
                    <a:pt x="11736" y="23485"/>
                  </a:cubicBezTo>
                  <a:cubicBezTo>
                    <a:pt x="11148" y="23485"/>
                    <a:pt x="10564" y="23556"/>
                    <a:pt x="10001" y="23735"/>
                  </a:cubicBezTo>
                  <a:cubicBezTo>
                    <a:pt x="10336" y="22914"/>
                    <a:pt x="11095" y="22519"/>
                    <a:pt x="11764" y="22094"/>
                  </a:cubicBezTo>
                  <a:cubicBezTo>
                    <a:pt x="12433" y="21668"/>
                    <a:pt x="13102" y="21000"/>
                    <a:pt x="13041" y="20027"/>
                  </a:cubicBezTo>
                  <a:cubicBezTo>
                    <a:pt x="12932" y="20023"/>
                    <a:pt x="12822" y="20020"/>
                    <a:pt x="12713" y="20020"/>
                  </a:cubicBezTo>
                  <a:cubicBezTo>
                    <a:pt x="11304" y="20020"/>
                    <a:pt x="9905" y="20383"/>
                    <a:pt x="8664" y="21060"/>
                  </a:cubicBezTo>
                  <a:cubicBezTo>
                    <a:pt x="10062" y="18021"/>
                    <a:pt x="13162" y="16957"/>
                    <a:pt x="15016" y="14373"/>
                  </a:cubicBezTo>
                  <a:cubicBezTo>
                    <a:pt x="15229" y="14069"/>
                    <a:pt x="15381" y="13553"/>
                    <a:pt x="15108" y="13249"/>
                  </a:cubicBezTo>
                  <a:cubicBezTo>
                    <a:pt x="14995" y="13136"/>
                    <a:pt x="14849" y="13073"/>
                    <a:pt x="14694" y="13073"/>
                  </a:cubicBezTo>
                  <a:cubicBezTo>
                    <a:pt x="14640" y="13073"/>
                    <a:pt x="14585" y="13081"/>
                    <a:pt x="14530" y="13097"/>
                  </a:cubicBezTo>
                  <a:cubicBezTo>
                    <a:pt x="12798" y="13279"/>
                    <a:pt x="11156" y="13948"/>
                    <a:pt x="9849" y="15072"/>
                  </a:cubicBezTo>
                  <a:cubicBezTo>
                    <a:pt x="11643" y="10726"/>
                    <a:pt x="16171" y="9480"/>
                    <a:pt x="19181" y="6349"/>
                  </a:cubicBezTo>
                  <a:cubicBezTo>
                    <a:pt x="19333" y="6227"/>
                    <a:pt x="19424" y="6045"/>
                    <a:pt x="19454" y="5863"/>
                  </a:cubicBezTo>
                  <a:cubicBezTo>
                    <a:pt x="19454" y="5349"/>
                    <a:pt x="18866" y="5130"/>
                    <a:pt x="18441" y="5130"/>
                  </a:cubicBezTo>
                  <a:cubicBezTo>
                    <a:pt x="18413" y="5130"/>
                    <a:pt x="18386" y="5131"/>
                    <a:pt x="18360" y="5133"/>
                  </a:cubicBezTo>
                  <a:cubicBezTo>
                    <a:pt x="15928" y="5407"/>
                    <a:pt x="13649" y="6379"/>
                    <a:pt x="11794" y="7929"/>
                  </a:cubicBezTo>
                  <a:cubicBezTo>
                    <a:pt x="13436" y="4951"/>
                    <a:pt x="16658" y="3978"/>
                    <a:pt x="18998" y="1850"/>
                  </a:cubicBezTo>
                  <a:cubicBezTo>
                    <a:pt x="19363" y="1607"/>
                    <a:pt x="19545" y="1182"/>
                    <a:pt x="19485" y="756"/>
                  </a:cubicBezTo>
                  <a:cubicBezTo>
                    <a:pt x="19361" y="186"/>
                    <a:pt x="18813" y="0"/>
                    <a:pt x="18318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 rot="-623702">
              <a:off x="4578987" y="2526113"/>
              <a:ext cx="153767" cy="107534"/>
            </a:xfrm>
            <a:custGeom>
              <a:rect b="b" l="l" r="r" t="t"/>
              <a:pathLst>
                <a:path extrusionOk="0" fill="none" h="3040" w="4347">
                  <a:moveTo>
                    <a:pt x="0" y="3040"/>
                  </a:moveTo>
                  <a:cubicBezTo>
                    <a:pt x="1125" y="1642"/>
                    <a:pt x="2614" y="578"/>
                    <a:pt x="4347" y="0"/>
                  </a:cubicBezTo>
                </a:path>
              </a:pathLst>
            </a:custGeom>
            <a:noFill/>
            <a:ln cap="flat" cmpd="sng" w="9875">
              <a:solidFill>
                <a:srgbClr val="FF887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 rot="-623702">
              <a:off x="4838241" y="1973812"/>
              <a:ext cx="1273077" cy="728508"/>
            </a:xfrm>
            <a:custGeom>
              <a:rect b="b" l="l" r="r" t="t"/>
              <a:pathLst>
                <a:path extrusionOk="0" h="20595" w="35990">
                  <a:moveTo>
                    <a:pt x="25750" y="1"/>
                  </a:moveTo>
                  <a:cubicBezTo>
                    <a:pt x="21790" y="1"/>
                    <a:pt x="17850" y="972"/>
                    <a:pt x="14287" y="2893"/>
                  </a:cubicBezTo>
                  <a:cubicBezTo>
                    <a:pt x="8937" y="5811"/>
                    <a:pt x="6688" y="14899"/>
                    <a:pt x="1" y="18425"/>
                  </a:cubicBezTo>
                  <a:cubicBezTo>
                    <a:pt x="4165" y="19550"/>
                    <a:pt x="8451" y="20279"/>
                    <a:pt x="12767" y="20583"/>
                  </a:cubicBezTo>
                  <a:cubicBezTo>
                    <a:pt x="12861" y="20590"/>
                    <a:pt x="12959" y="20594"/>
                    <a:pt x="13058" y="20594"/>
                  </a:cubicBezTo>
                  <a:cubicBezTo>
                    <a:pt x="13819" y="20594"/>
                    <a:pt x="14659" y="20371"/>
                    <a:pt x="14712" y="19672"/>
                  </a:cubicBezTo>
                  <a:cubicBezTo>
                    <a:pt x="14773" y="19033"/>
                    <a:pt x="14135" y="18608"/>
                    <a:pt x="13557" y="18334"/>
                  </a:cubicBezTo>
                  <a:cubicBezTo>
                    <a:pt x="11855" y="17574"/>
                    <a:pt x="10062" y="17027"/>
                    <a:pt x="8208" y="16784"/>
                  </a:cubicBezTo>
                  <a:lnTo>
                    <a:pt x="8208" y="16784"/>
                  </a:lnTo>
                  <a:cubicBezTo>
                    <a:pt x="9299" y="16813"/>
                    <a:pt x="10393" y="16829"/>
                    <a:pt x="11487" y="16829"/>
                  </a:cubicBezTo>
                  <a:cubicBezTo>
                    <a:pt x="14902" y="16829"/>
                    <a:pt x="18327" y="16681"/>
                    <a:pt x="21734" y="16358"/>
                  </a:cubicBezTo>
                  <a:cubicBezTo>
                    <a:pt x="22342" y="16298"/>
                    <a:pt x="23041" y="16176"/>
                    <a:pt x="23254" y="15599"/>
                  </a:cubicBezTo>
                  <a:cubicBezTo>
                    <a:pt x="23527" y="14899"/>
                    <a:pt x="22737" y="14231"/>
                    <a:pt x="22038" y="13866"/>
                  </a:cubicBezTo>
                  <a:cubicBezTo>
                    <a:pt x="19424" y="12559"/>
                    <a:pt x="16566" y="11860"/>
                    <a:pt x="13679" y="11738"/>
                  </a:cubicBezTo>
                  <a:lnTo>
                    <a:pt x="26810" y="9823"/>
                  </a:lnTo>
                  <a:cubicBezTo>
                    <a:pt x="27448" y="9732"/>
                    <a:pt x="28238" y="9550"/>
                    <a:pt x="28512" y="8942"/>
                  </a:cubicBezTo>
                  <a:cubicBezTo>
                    <a:pt x="28907" y="8060"/>
                    <a:pt x="27874" y="7149"/>
                    <a:pt x="26962" y="6753"/>
                  </a:cubicBezTo>
                  <a:cubicBezTo>
                    <a:pt x="24196" y="5629"/>
                    <a:pt x="21126" y="5598"/>
                    <a:pt x="18177" y="5598"/>
                  </a:cubicBezTo>
                  <a:lnTo>
                    <a:pt x="33497" y="5142"/>
                  </a:lnTo>
                  <a:cubicBezTo>
                    <a:pt x="34196" y="5112"/>
                    <a:pt x="34986" y="5051"/>
                    <a:pt x="35442" y="4535"/>
                  </a:cubicBezTo>
                  <a:cubicBezTo>
                    <a:pt x="35989" y="3927"/>
                    <a:pt x="35807" y="2924"/>
                    <a:pt x="35260" y="2316"/>
                  </a:cubicBezTo>
                  <a:cubicBezTo>
                    <a:pt x="34682" y="1738"/>
                    <a:pt x="33953" y="1343"/>
                    <a:pt x="33163" y="1161"/>
                  </a:cubicBezTo>
                  <a:cubicBezTo>
                    <a:pt x="30744" y="386"/>
                    <a:pt x="28243" y="1"/>
                    <a:pt x="25750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 rot="-623702">
              <a:off x="4431605" y="1856949"/>
              <a:ext cx="1698827" cy="831020"/>
            </a:xfrm>
            <a:custGeom>
              <a:rect b="b" l="l" r="r" t="t"/>
              <a:pathLst>
                <a:path extrusionOk="0" h="23493" w="48026">
                  <a:moveTo>
                    <a:pt x="35513" y="0"/>
                  </a:moveTo>
                  <a:cubicBezTo>
                    <a:pt x="29432" y="0"/>
                    <a:pt x="23385" y="1597"/>
                    <a:pt x="18025" y="4736"/>
                  </a:cubicBezTo>
                  <a:cubicBezTo>
                    <a:pt x="11642" y="8536"/>
                    <a:pt x="6627" y="14402"/>
                    <a:pt x="31" y="17837"/>
                  </a:cubicBezTo>
                  <a:lnTo>
                    <a:pt x="0" y="17867"/>
                  </a:lnTo>
                  <a:cubicBezTo>
                    <a:pt x="2250" y="18961"/>
                    <a:pt x="3830" y="20663"/>
                    <a:pt x="5806" y="21606"/>
                  </a:cubicBezTo>
                  <a:cubicBezTo>
                    <a:pt x="7508" y="22426"/>
                    <a:pt x="9453" y="22639"/>
                    <a:pt x="11338" y="22852"/>
                  </a:cubicBezTo>
                  <a:lnTo>
                    <a:pt x="17235" y="23460"/>
                  </a:lnTo>
                  <a:cubicBezTo>
                    <a:pt x="17425" y="23480"/>
                    <a:pt x="17626" y="23492"/>
                    <a:pt x="17832" y="23492"/>
                  </a:cubicBezTo>
                  <a:cubicBezTo>
                    <a:pt x="18843" y="23492"/>
                    <a:pt x="19935" y="23204"/>
                    <a:pt x="20062" y="22244"/>
                  </a:cubicBezTo>
                  <a:cubicBezTo>
                    <a:pt x="19089" y="21727"/>
                    <a:pt x="18025" y="21332"/>
                    <a:pt x="16931" y="21089"/>
                  </a:cubicBezTo>
                  <a:cubicBezTo>
                    <a:pt x="17683" y="20629"/>
                    <a:pt x="18565" y="20557"/>
                    <a:pt x="19457" y="20557"/>
                  </a:cubicBezTo>
                  <a:cubicBezTo>
                    <a:pt x="19863" y="20557"/>
                    <a:pt x="20271" y="20572"/>
                    <a:pt x="20669" y="20572"/>
                  </a:cubicBezTo>
                  <a:cubicBezTo>
                    <a:pt x="20738" y="20574"/>
                    <a:pt x="20807" y="20575"/>
                    <a:pt x="20877" y="20575"/>
                  </a:cubicBezTo>
                  <a:cubicBezTo>
                    <a:pt x="22128" y="20575"/>
                    <a:pt x="23471" y="20302"/>
                    <a:pt x="24104" y="19265"/>
                  </a:cubicBezTo>
                  <a:cubicBezTo>
                    <a:pt x="21885" y="18171"/>
                    <a:pt x="19484" y="17502"/>
                    <a:pt x="17022" y="17320"/>
                  </a:cubicBezTo>
                  <a:cubicBezTo>
                    <a:pt x="21277" y="15131"/>
                    <a:pt x="26566" y="16134"/>
                    <a:pt x="31126" y="14706"/>
                  </a:cubicBezTo>
                  <a:cubicBezTo>
                    <a:pt x="31642" y="14524"/>
                    <a:pt x="32281" y="14098"/>
                    <a:pt x="32098" y="13581"/>
                  </a:cubicBezTo>
                  <a:cubicBezTo>
                    <a:pt x="31946" y="13308"/>
                    <a:pt x="31703" y="13095"/>
                    <a:pt x="31369" y="13004"/>
                  </a:cubicBezTo>
                  <a:cubicBezTo>
                    <a:pt x="29299" y="12200"/>
                    <a:pt x="27093" y="11806"/>
                    <a:pt x="24860" y="11806"/>
                  </a:cubicBezTo>
                  <a:cubicBezTo>
                    <a:pt x="24305" y="11806"/>
                    <a:pt x="23749" y="11831"/>
                    <a:pt x="23192" y="11879"/>
                  </a:cubicBezTo>
                  <a:cubicBezTo>
                    <a:pt x="29028" y="8536"/>
                    <a:pt x="36445" y="10359"/>
                    <a:pt x="43102" y="9143"/>
                  </a:cubicBezTo>
                  <a:cubicBezTo>
                    <a:pt x="43375" y="9143"/>
                    <a:pt x="43649" y="9022"/>
                    <a:pt x="43861" y="8809"/>
                  </a:cubicBezTo>
                  <a:cubicBezTo>
                    <a:pt x="44287" y="8232"/>
                    <a:pt x="43497" y="7533"/>
                    <a:pt x="42828" y="7289"/>
                  </a:cubicBezTo>
                  <a:cubicBezTo>
                    <a:pt x="39852" y="6183"/>
                    <a:pt x="36717" y="5613"/>
                    <a:pt x="33568" y="5613"/>
                  </a:cubicBezTo>
                  <a:cubicBezTo>
                    <a:pt x="32825" y="5613"/>
                    <a:pt x="32081" y="5645"/>
                    <a:pt x="31338" y="5709"/>
                  </a:cubicBezTo>
                  <a:cubicBezTo>
                    <a:pt x="33916" y="4606"/>
                    <a:pt x="36712" y="4488"/>
                    <a:pt x="39546" y="4488"/>
                  </a:cubicBezTo>
                  <a:cubicBezTo>
                    <a:pt x="40319" y="4488"/>
                    <a:pt x="41096" y="4497"/>
                    <a:pt x="41871" y="4497"/>
                  </a:cubicBezTo>
                  <a:cubicBezTo>
                    <a:pt x="43346" y="4497"/>
                    <a:pt x="44819" y="4465"/>
                    <a:pt x="46263" y="4280"/>
                  </a:cubicBezTo>
                  <a:cubicBezTo>
                    <a:pt x="46840" y="4219"/>
                    <a:pt x="47539" y="4037"/>
                    <a:pt x="47752" y="3460"/>
                  </a:cubicBezTo>
                  <a:cubicBezTo>
                    <a:pt x="48026" y="2639"/>
                    <a:pt x="46992" y="1940"/>
                    <a:pt x="46141" y="1666"/>
                  </a:cubicBezTo>
                  <a:cubicBezTo>
                    <a:pt x="42675" y="552"/>
                    <a:pt x="39088" y="0"/>
                    <a:pt x="35513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 rot="-623702">
              <a:off x="4859874" y="2803558"/>
              <a:ext cx="143013" cy="163459"/>
            </a:xfrm>
            <a:custGeom>
              <a:rect b="b" l="l" r="r" t="t"/>
              <a:pathLst>
                <a:path extrusionOk="0" fill="none" h="4621" w="4043">
                  <a:moveTo>
                    <a:pt x="0" y="3922"/>
                  </a:moveTo>
                  <a:cubicBezTo>
                    <a:pt x="335" y="4378"/>
                    <a:pt x="912" y="4621"/>
                    <a:pt x="1490" y="4530"/>
                  </a:cubicBezTo>
                  <a:cubicBezTo>
                    <a:pt x="1763" y="4469"/>
                    <a:pt x="2067" y="4256"/>
                    <a:pt x="2098" y="3982"/>
                  </a:cubicBezTo>
                  <a:cubicBezTo>
                    <a:pt x="2067" y="3861"/>
                    <a:pt x="2037" y="3770"/>
                    <a:pt x="2006" y="3678"/>
                  </a:cubicBezTo>
                  <a:cubicBezTo>
                    <a:pt x="1854" y="3344"/>
                    <a:pt x="1672" y="3071"/>
                    <a:pt x="1459" y="2797"/>
                  </a:cubicBezTo>
                  <a:cubicBezTo>
                    <a:pt x="1885" y="3040"/>
                    <a:pt x="2401" y="3071"/>
                    <a:pt x="2857" y="2949"/>
                  </a:cubicBezTo>
                  <a:cubicBezTo>
                    <a:pt x="2949" y="2949"/>
                    <a:pt x="3040" y="2888"/>
                    <a:pt x="3101" y="2827"/>
                  </a:cubicBezTo>
                  <a:cubicBezTo>
                    <a:pt x="3161" y="2706"/>
                    <a:pt x="3161" y="2554"/>
                    <a:pt x="3101" y="2402"/>
                  </a:cubicBezTo>
                  <a:cubicBezTo>
                    <a:pt x="3009" y="2067"/>
                    <a:pt x="2827" y="1733"/>
                    <a:pt x="2614" y="1399"/>
                  </a:cubicBezTo>
                  <a:cubicBezTo>
                    <a:pt x="2979" y="1672"/>
                    <a:pt x="3405" y="1764"/>
                    <a:pt x="3800" y="1672"/>
                  </a:cubicBezTo>
                  <a:cubicBezTo>
                    <a:pt x="3891" y="1672"/>
                    <a:pt x="3952" y="1642"/>
                    <a:pt x="4012" y="1581"/>
                  </a:cubicBezTo>
                  <a:cubicBezTo>
                    <a:pt x="4043" y="1520"/>
                    <a:pt x="4043" y="1460"/>
                    <a:pt x="4043" y="1368"/>
                  </a:cubicBezTo>
                  <a:cubicBezTo>
                    <a:pt x="3982" y="821"/>
                    <a:pt x="3557" y="396"/>
                    <a:pt x="3161" y="1"/>
                  </a:cubicBezTo>
                </a:path>
              </a:pathLst>
            </a:custGeom>
            <a:noFill/>
            <a:ln cap="flat" cmpd="sng" w="19050">
              <a:solidFill>
                <a:srgbClr val="E9EFB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 rot="-623702">
              <a:off x="4483542" y="2662571"/>
              <a:ext cx="270993" cy="239794"/>
            </a:xfrm>
            <a:custGeom>
              <a:rect b="b" l="l" r="r" t="t"/>
              <a:pathLst>
                <a:path extrusionOk="0" fill="none" h="6779" w="7661">
                  <a:moveTo>
                    <a:pt x="0" y="2280"/>
                  </a:moveTo>
                  <a:cubicBezTo>
                    <a:pt x="152" y="4043"/>
                    <a:pt x="1034" y="5806"/>
                    <a:pt x="2645" y="6566"/>
                  </a:cubicBezTo>
                  <a:cubicBezTo>
                    <a:pt x="3070" y="6748"/>
                    <a:pt x="3678" y="6779"/>
                    <a:pt x="3830" y="6353"/>
                  </a:cubicBezTo>
                  <a:cubicBezTo>
                    <a:pt x="3861" y="6201"/>
                    <a:pt x="3861" y="6080"/>
                    <a:pt x="3830" y="5928"/>
                  </a:cubicBezTo>
                  <a:cubicBezTo>
                    <a:pt x="3648" y="4955"/>
                    <a:pt x="3283" y="4013"/>
                    <a:pt x="2736" y="3192"/>
                  </a:cubicBezTo>
                  <a:cubicBezTo>
                    <a:pt x="3466" y="4043"/>
                    <a:pt x="4347" y="4925"/>
                    <a:pt x="5441" y="5016"/>
                  </a:cubicBezTo>
                  <a:cubicBezTo>
                    <a:pt x="5715" y="5077"/>
                    <a:pt x="6019" y="5016"/>
                    <a:pt x="6262" y="4833"/>
                  </a:cubicBezTo>
                  <a:cubicBezTo>
                    <a:pt x="6505" y="4590"/>
                    <a:pt x="6566" y="4195"/>
                    <a:pt x="6444" y="3861"/>
                  </a:cubicBezTo>
                  <a:cubicBezTo>
                    <a:pt x="6292" y="3557"/>
                    <a:pt x="6110" y="3253"/>
                    <a:pt x="5836" y="3010"/>
                  </a:cubicBezTo>
                  <a:lnTo>
                    <a:pt x="4712" y="1703"/>
                  </a:lnTo>
                  <a:cubicBezTo>
                    <a:pt x="5259" y="2128"/>
                    <a:pt x="5836" y="2554"/>
                    <a:pt x="6505" y="2645"/>
                  </a:cubicBezTo>
                  <a:cubicBezTo>
                    <a:pt x="6779" y="2675"/>
                    <a:pt x="7052" y="2615"/>
                    <a:pt x="7265" y="2463"/>
                  </a:cubicBezTo>
                  <a:cubicBezTo>
                    <a:pt x="7660" y="2067"/>
                    <a:pt x="7447" y="1368"/>
                    <a:pt x="7022" y="1004"/>
                  </a:cubicBezTo>
                  <a:cubicBezTo>
                    <a:pt x="6627" y="639"/>
                    <a:pt x="6080" y="426"/>
                    <a:pt x="5715" y="1"/>
                  </a:cubicBezTo>
                </a:path>
              </a:pathLst>
            </a:custGeom>
            <a:noFill/>
            <a:ln cap="flat" cmpd="sng" w="19050">
              <a:solidFill>
                <a:srgbClr val="E9EFB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 rot="-623702">
              <a:off x="4690836" y="2736461"/>
              <a:ext cx="217226" cy="223664"/>
            </a:xfrm>
            <a:custGeom>
              <a:rect b="b" l="l" r="r" t="t"/>
              <a:pathLst>
                <a:path extrusionOk="0" fill="none" h="6323" w="6141">
                  <a:moveTo>
                    <a:pt x="0" y="4681"/>
                  </a:moveTo>
                  <a:cubicBezTo>
                    <a:pt x="517" y="5532"/>
                    <a:pt x="1398" y="6140"/>
                    <a:pt x="2402" y="6292"/>
                  </a:cubicBezTo>
                  <a:cubicBezTo>
                    <a:pt x="2736" y="6323"/>
                    <a:pt x="3161" y="6292"/>
                    <a:pt x="3283" y="5958"/>
                  </a:cubicBezTo>
                  <a:cubicBezTo>
                    <a:pt x="3313" y="5684"/>
                    <a:pt x="3222" y="5411"/>
                    <a:pt x="3009" y="5228"/>
                  </a:cubicBezTo>
                  <a:cubicBezTo>
                    <a:pt x="2705" y="4833"/>
                    <a:pt x="2371" y="4438"/>
                    <a:pt x="2037" y="4073"/>
                  </a:cubicBezTo>
                  <a:cubicBezTo>
                    <a:pt x="2705" y="4560"/>
                    <a:pt x="3526" y="4772"/>
                    <a:pt x="4377" y="4681"/>
                  </a:cubicBezTo>
                  <a:cubicBezTo>
                    <a:pt x="4499" y="4681"/>
                    <a:pt x="4651" y="4620"/>
                    <a:pt x="4742" y="4529"/>
                  </a:cubicBezTo>
                  <a:cubicBezTo>
                    <a:pt x="4894" y="4347"/>
                    <a:pt x="4803" y="4073"/>
                    <a:pt x="4712" y="3861"/>
                  </a:cubicBezTo>
                  <a:cubicBezTo>
                    <a:pt x="4316" y="3161"/>
                    <a:pt x="3800" y="2554"/>
                    <a:pt x="3192" y="2067"/>
                  </a:cubicBezTo>
                  <a:cubicBezTo>
                    <a:pt x="3800" y="2523"/>
                    <a:pt x="4529" y="2706"/>
                    <a:pt x="5289" y="2614"/>
                  </a:cubicBezTo>
                  <a:cubicBezTo>
                    <a:pt x="5654" y="2554"/>
                    <a:pt x="6079" y="2371"/>
                    <a:pt x="6140" y="2006"/>
                  </a:cubicBezTo>
                  <a:cubicBezTo>
                    <a:pt x="6140" y="1824"/>
                    <a:pt x="6110" y="1642"/>
                    <a:pt x="6019" y="1490"/>
                  </a:cubicBezTo>
                  <a:cubicBezTo>
                    <a:pt x="5684" y="851"/>
                    <a:pt x="5168" y="335"/>
                    <a:pt x="4560" y="0"/>
                  </a:cubicBezTo>
                </a:path>
              </a:pathLst>
            </a:custGeom>
            <a:noFill/>
            <a:ln cap="flat" cmpd="sng" w="19050">
              <a:solidFill>
                <a:srgbClr val="E9EFB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 rot="-623702">
              <a:off x="4577602" y="1843539"/>
              <a:ext cx="222603" cy="248390"/>
            </a:xfrm>
            <a:custGeom>
              <a:rect b="b" l="l" r="r" t="t"/>
              <a:pathLst>
                <a:path extrusionOk="0" fill="none" h="7022" w="6293">
                  <a:moveTo>
                    <a:pt x="1" y="7021"/>
                  </a:moveTo>
                  <a:cubicBezTo>
                    <a:pt x="1004" y="5745"/>
                    <a:pt x="1825" y="4316"/>
                    <a:pt x="2797" y="3040"/>
                  </a:cubicBezTo>
                  <a:cubicBezTo>
                    <a:pt x="3770" y="1733"/>
                    <a:pt x="4895" y="578"/>
                    <a:pt x="6293" y="0"/>
                  </a:cubicBezTo>
                </a:path>
              </a:pathLst>
            </a:custGeom>
            <a:noFill/>
            <a:ln cap="flat" cmpd="sng" w="19050">
              <a:solidFill>
                <a:srgbClr val="E9EFB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 rot="-623702">
              <a:off x="4528185" y="2012411"/>
              <a:ext cx="310788" cy="329040"/>
            </a:xfrm>
            <a:custGeom>
              <a:rect b="b" l="l" r="r" t="t"/>
              <a:pathLst>
                <a:path extrusionOk="0" fill="none" h="9302" w="8786">
                  <a:moveTo>
                    <a:pt x="1" y="9302"/>
                  </a:moveTo>
                  <a:cubicBezTo>
                    <a:pt x="3192" y="6566"/>
                    <a:pt x="5168" y="2007"/>
                    <a:pt x="8785" y="1"/>
                  </a:cubicBezTo>
                </a:path>
              </a:pathLst>
            </a:custGeom>
            <a:noFill/>
            <a:ln cap="flat" cmpd="sng" w="19050">
              <a:solidFill>
                <a:srgbClr val="E9EFB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 rot="-623702">
              <a:off x="4573814" y="2343709"/>
              <a:ext cx="141952" cy="143049"/>
            </a:xfrm>
            <a:custGeom>
              <a:rect b="b" l="l" r="r" t="t"/>
              <a:pathLst>
                <a:path extrusionOk="0" fill="none" h="4044" w="4013">
                  <a:moveTo>
                    <a:pt x="0" y="4043"/>
                  </a:moveTo>
                  <a:cubicBezTo>
                    <a:pt x="1064" y="2432"/>
                    <a:pt x="2432" y="1064"/>
                    <a:pt x="4012" y="1"/>
                  </a:cubicBezTo>
                </a:path>
              </a:pathLst>
            </a:custGeom>
            <a:noFill/>
            <a:ln cap="flat" cmpd="sng" w="19050">
              <a:solidFill>
                <a:srgbClr val="E9EFB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 rot="-623702">
              <a:off x="4840545" y="2387843"/>
              <a:ext cx="310752" cy="51645"/>
            </a:xfrm>
            <a:custGeom>
              <a:rect b="b" l="l" r="r" t="t"/>
              <a:pathLst>
                <a:path extrusionOk="0" fill="none" h="1460" w="8785">
                  <a:moveTo>
                    <a:pt x="0" y="1459"/>
                  </a:moveTo>
                  <a:cubicBezTo>
                    <a:pt x="2827" y="486"/>
                    <a:pt x="5806" y="0"/>
                    <a:pt x="8785" y="0"/>
                  </a:cubicBezTo>
                </a:path>
              </a:pathLst>
            </a:custGeom>
            <a:noFill/>
            <a:ln cap="flat" cmpd="sng" w="19050">
              <a:solidFill>
                <a:srgbClr val="E9EFB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 rot="-623702">
              <a:off x="5168750" y="1892872"/>
              <a:ext cx="504279" cy="121542"/>
            </a:xfrm>
            <a:custGeom>
              <a:rect b="b" l="l" r="r" t="t"/>
              <a:pathLst>
                <a:path extrusionOk="0" fill="none" h="3436" w="14256">
                  <a:moveTo>
                    <a:pt x="0" y="3436"/>
                  </a:moveTo>
                  <a:cubicBezTo>
                    <a:pt x="2371" y="2767"/>
                    <a:pt x="4620" y="1855"/>
                    <a:pt x="6991" y="1156"/>
                  </a:cubicBezTo>
                  <a:cubicBezTo>
                    <a:pt x="9332" y="457"/>
                    <a:pt x="11824" y="1"/>
                    <a:pt x="14256" y="396"/>
                  </a:cubicBezTo>
                </a:path>
              </a:pathLst>
            </a:custGeom>
            <a:noFill/>
            <a:ln cap="flat" cmpd="sng" w="19050">
              <a:solidFill>
                <a:srgbClr val="E9EFB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 rot="-623702">
              <a:off x="4897085" y="2101751"/>
              <a:ext cx="691367" cy="145206"/>
            </a:xfrm>
            <a:custGeom>
              <a:rect b="b" l="l" r="r" t="t"/>
              <a:pathLst>
                <a:path extrusionOk="0" fill="none" h="4105" w="19545">
                  <a:moveTo>
                    <a:pt x="0" y="4104"/>
                  </a:moveTo>
                  <a:cubicBezTo>
                    <a:pt x="6627" y="3435"/>
                    <a:pt x="12888" y="1"/>
                    <a:pt x="19545" y="396"/>
                  </a:cubicBezTo>
                </a:path>
              </a:pathLst>
            </a:custGeom>
            <a:noFill/>
            <a:ln cap="flat" cmpd="sng" w="19050">
              <a:solidFill>
                <a:srgbClr val="E9EFB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31"/>
          <p:cNvSpPr txBox="1"/>
          <p:nvPr>
            <p:ph type="title"/>
          </p:nvPr>
        </p:nvSpPr>
        <p:spPr>
          <a:xfrm>
            <a:off x="180000" y="1693425"/>
            <a:ext cx="8784000" cy="19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/>
              <a:t>THANK YOU</a:t>
            </a:r>
            <a:endParaRPr sz="8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are Mangroves?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1249201" y="1226925"/>
            <a:ext cx="6645600" cy="25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Mangroves are tropical trees or shrubs which grow above the ground in coastal swamps, having numerous tangled roots submerged under the water</a:t>
            </a:r>
            <a:endParaRPr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4395925" y="1266550"/>
            <a:ext cx="520800" cy="520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4395925" y="2177313"/>
            <a:ext cx="520800" cy="520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4395925" y="3081013"/>
            <a:ext cx="520800" cy="520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4395925" y="3998888"/>
            <a:ext cx="520800" cy="520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Mangrove Forests</a:t>
            </a:r>
            <a:endParaRPr/>
          </a:p>
        </p:txBody>
      </p:sp>
      <p:grpSp>
        <p:nvGrpSpPr>
          <p:cNvPr id="127" name="Google Shape;127;p15"/>
          <p:cNvGrpSpPr/>
          <p:nvPr/>
        </p:nvGrpSpPr>
        <p:grpSpPr>
          <a:xfrm>
            <a:off x="390659" y="1378300"/>
            <a:ext cx="3658432" cy="2993310"/>
            <a:chOff x="390659" y="1378300"/>
            <a:chExt cx="3658432" cy="2993310"/>
          </a:xfrm>
        </p:grpSpPr>
        <p:sp>
          <p:nvSpPr>
            <p:cNvPr id="128" name="Google Shape;128;p15"/>
            <p:cNvSpPr/>
            <p:nvPr/>
          </p:nvSpPr>
          <p:spPr>
            <a:xfrm>
              <a:off x="752875" y="1378300"/>
              <a:ext cx="2934000" cy="2934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737609" y="3473523"/>
              <a:ext cx="816257" cy="617396"/>
            </a:xfrm>
            <a:custGeom>
              <a:rect b="b" l="l" r="r" t="t"/>
              <a:pathLst>
                <a:path extrusionOk="0" h="3524" w="4659">
                  <a:moveTo>
                    <a:pt x="1" y="1"/>
                  </a:moveTo>
                  <a:cubicBezTo>
                    <a:pt x="1" y="1"/>
                    <a:pt x="146" y="3080"/>
                    <a:pt x="1093" y="3387"/>
                  </a:cubicBezTo>
                  <a:cubicBezTo>
                    <a:pt x="1411" y="3489"/>
                    <a:pt x="1914" y="3524"/>
                    <a:pt x="2442" y="3524"/>
                  </a:cubicBezTo>
                  <a:cubicBezTo>
                    <a:pt x="3498" y="3524"/>
                    <a:pt x="4658" y="3387"/>
                    <a:pt x="4658" y="3387"/>
                  </a:cubicBezTo>
                  <a:cubicBezTo>
                    <a:pt x="4658" y="3387"/>
                    <a:pt x="4129" y="2312"/>
                    <a:pt x="1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 rot="292584">
              <a:off x="1426128" y="3276187"/>
              <a:ext cx="899441" cy="849590"/>
            </a:xfrm>
            <a:custGeom>
              <a:rect b="b" l="l" r="r" t="t"/>
              <a:pathLst>
                <a:path extrusionOk="0" h="8969" w="9495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 rot="-2239153">
              <a:off x="1326449" y="1641120"/>
              <a:ext cx="1017630" cy="2292234"/>
            </a:xfrm>
            <a:custGeom>
              <a:rect b="b" l="l" r="r" t="t"/>
              <a:pathLst>
                <a:path extrusionOk="0" h="16985" w="7541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rgbClr val="849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 rot="-2239153">
              <a:off x="1608924" y="1666527"/>
              <a:ext cx="574601" cy="2228407"/>
            </a:xfrm>
            <a:custGeom>
              <a:rect b="b" l="l" r="r" t="t"/>
              <a:pathLst>
                <a:path extrusionOk="0" fill="none" h="16984" w="4258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 rot="-2239153">
              <a:off x="1482221" y="2018447"/>
              <a:ext cx="332912" cy="317822"/>
            </a:xfrm>
            <a:custGeom>
              <a:rect b="b" l="l" r="r" t="t"/>
              <a:pathLst>
                <a:path extrusionOk="0" fill="none" h="2355" w="2798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 rot="-2981404">
              <a:off x="1872950" y="2471089"/>
              <a:ext cx="267195" cy="161273"/>
            </a:xfrm>
            <a:custGeom>
              <a:rect b="b" l="l" r="r" t="t"/>
              <a:pathLst>
                <a:path extrusionOk="0" fill="none" h="1195" w="198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 rot="-2239231">
              <a:off x="1604056" y="2332292"/>
              <a:ext cx="214425" cy="317822"/>
            </a:xfrm>
            <a:custGeom>
              <a:rect b="b" l="l" r="r" t="t"/>
              <a:pathLst>
                <a:path extrusionOk="0" fill="none" h="2355" w="1827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 rot="-2239153">
              <a:off x="1845132" y="2761676"/>
              <a:ext cx="184337" cy="338606"/>
            </a:xfrm>
            <a:custGeom>
              <a:rect b="b" l="l" r="r" t="t"/>
              <a:pathLst>
                <a:path extrusionOk="0" fill="none" h="2509" w="1366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 rot="-2239153">
              <a:off x="2063005" y="2849778"/>
              <a:ext cx="242565" cy="164791"/>
            </a:xfrm>
            <a:custGeom>
              <a:rect b="b" l="l" r="r" t="t"/>
              <a:pathLst>
                <a:path extrusionOk="0" fill="none" h="1221" w="221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 rot="-2239153">
              <a:off x="2033266" y="3186599"/>
              <a:ext cx="131155" cy="317822"/>
            </a:xfrm>
            <a:custGeom>
              <a:rect b="b" l="l" r="r" t="t"/>
              <a:pathLst>
                <a:path extrusionOk="0" fill="none" h="2355" w="117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 rot="-2239072">
              <a:off x="2175882" y="3238987"/>
              <a:ext cx="297056" cy="228076"/>
            </a:xfrm>
            <a:custGeom>
              <a:rect b="b" l="l" r="r" t="t"/>
              <a:pathLst>
                <a:path extrusionOk="0" fill="none" h="1690" w="262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 rot="-2239153">
              <a:off x="965833" y="2241059"/>
              <a:ext cx="704555" cy="2135549"/>
            </a:xfrm>
            <a:custGeom>
              <a:rect b="b" l="l" r="r" t="t"/>
              <a:pathLst>
                <a:path extrusionOk="0" h="15824" w="5221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 rot="-2239153">
              <a:off x="1297586" y="2290837"/>
              <a:ext cx="161261" cy="2011170"/>
            </a:xfrm>
            <a:custGeom>
              <a:rect b="b" l="l" r="r" t="t"/>
              <a:pathLst>
                <a:path extrusionOk="0" fill="none" h="15560" w="1195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 rot="-2239047">
              <a:off x="1620738" y="3524161"/>
              <a:ext cx="124954" cy="169374"/>
            </a:xfrm>
            <a:custGeom>
              <a:rect b="b" l="l" r="r" t="t"/>
              <a:pathLst>
                <a:path extrusionOk="0" fill="none" h="1255" w="1451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 rot="-2239153">
              <a:off x="1374045" y="3422930"/>
              <a:ext cx="185458" cy="289077"/>
            </a:xfrm>
            <a:custGeom>
              <a:rect b="b" l="l" r="r" t="t"/>
              <a:pathLst>
                <a:path extrusionOk="0" fill="none" h="2142" w="1656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 rot="-2238904">
              <a:off x="1344444" y="3055925"/>
              <a:ext cx="175294" cy="211881"/>
            </a:xfrm>
            <a:custGeom>
              <a:rect b="b" l="l" r="r" t="t"/>
              <a:pathLst>
                <a:path extrusionOk="0" fill="none" h="1570" w="1587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 rot="-2239237">
              <a:off x="1040515" y="2889233"/>
              <a:ext cx="208305" cy="397177"/>
            </a:xfrm>
            <a:custGeom>
              <a:rect b="b" l="l" r="r" t="t"/>
              <a:pathLst>
                <a:path extrusionOk="0" fill="none" h="2943" w="192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 rot="-2239341">
              <a:off x="1113224" y="2790588"/>
              <a:ext cx="87425" cy="154399"/>
            </a:xfrm>
            <a:custGeom>
              <a:rect b="b" l="l" r="r" t="t"/>
              <a:pathLst>
                <a:path extrusionOk="0" fill="none" h="1144" w="897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 rot="-2239153">
              <a:off x="885484" y="2665606"/>
              <a:ext cx="80698" cy="131447"/>
            </a:xfrm>
            <a:custGeom>
              <a:rect b="b" l="l" r="r" t="t"/>
              <a:pathLst>
                <a:path extrusionOk="0" fill="none" h="974" w="598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 flipH="1">
              <a:off x="2885883" y="3473523"/>
              <a:ext cx="816257" cy="617396"/>
            </a:xfrm>
            <a:custGeom>
              <a:rect b="b" l="l" r="r" t="t"/>
              <a:pathLst>
                <a:path extrusionOk="0" h="3524" w="4659">
                  <a:moveTo>
                    <a:pt x="1" y="1"/>
                  </a:moveTo>
                  <a:cubicBezTo>
                    <a:pt x="1" y="1"/>
                    <a:pt x="146" y="3080"/>
                    <a:pt x="1093" y="3387"/>
                  </a:cubicBezTo>
                  <a:cubicBezTo>
                    <a:pt x="1411" y="3489"/>
                    <a:pt x="1914" y="3524"/>
                    <a:pt x="2442" y="3524"/>
                  </a:cubicBezTo>
                  <a:cubicBezTo>
                    <a:pt x="3498" y="3524"/>
                    <a:pt x="4658" y="3387"/>
                    <a:pt x="4658" y="3387"/>
                  </a:cubicBezTo>
                  <a:cubicBezTo>
                    <a:pt x="4658" y="3387"/>
                    <a:pt x="4129" y="2312"/>
                    <a:pt x="1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 flipH="1" rot="-292584">
              <a:off x="2114180" y="3276187"/>
              <a:ext cx="899441" cy="849590"/>
            </a:xfrm>
            <a:custGeom>
              <a:rect b="b" l="l" r="r" t="t"/>
              <a:pathLst>
                <a:path extrusionOk="0" h="8969" w="9495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 flipH="1" rot="2239153">
              <a:off x="2088833" y="1641120"/>
              <a:ext cx="1017630" cy="2292234"/>
            </a:xfrm>
            <a:custGeom>
              <a:rect b="b" l="l" r="r" t="t"/>
              <a:pathLst>
                <a:path extrusionOk="0" h="16985" w="7541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 flipH="1" rot="2239153">
              <a:off x="2249387" y="1666527"/>
              <a:ext cx="574601" cy="2228407"/>
            </a:xfrm>
            <a:custGeom>
              <a:rect b="b" l="l" r="r" t="t"/>
              <a:pathLst>
                <a:path extrusionOk="0" fill="none" h="16984" w="4258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 flipH="1" rot="2239153">
              <a:off x="2617779" y="2018447"/>
              <a:ext cx="332912" cy="317822"/>
            </a:xfrm>
            <a:custGeom>
              <a:rect b="b" l="l" r="r" t="t"/>
              <a:pathLst>
                <a:path extrusionOk="0" fill="none" h="2355" w="2798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 flipH="1" rot="2981404">
              <a:off x="2292767" y="2471089"/>
              <a:ext cx="267195" cy="161273"/>
            </a:xfrm>
            <a:custGeom>
              <a:rect b="b" l="l" r="r" t="t"/>
              <a:pathLst>
                <a:path extrusionOk="0" fill="none" h="1195" w="198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 flipH="1" rot="2239231">
              <a:off x="2614431" y="2332292"/>
              <a:ext cx="214425" cy="317822"/>
            </a:xfrm>
            <a:custGeom>
              <a:rect b="b" l="l" r="r" t="t"/>
              <a:pathLst>
                <a:path extrusionOk="0" fill="none" h="2355" w="1827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 flipH="1" rot="2239153">
              <a:off x="2403443" y="2761676"/>
              <a:ext cx="184337" cy="338606"/>
            </a:xfrm>
            <a:custGeom>
              <a:rect b="b" l="l" r="r" t="t"/>
              <a:pathLst>
                <a:path extrusionOk="0" fill="none" h="2509" w="1366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 flipH="1" rot="2239153">
              <a:off x="2127341" y="2849778"/>
              <a:ext cx="242565" cy="164791"/>
            </a:xfrm>
            <a:custGeom>
              <a:rect b="b" l="l" r="r" t="t"/>
              <a:pathLst>
                <a:path extrusionOk="0" fill="none" h="1221" w="221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 flipH="1" rot="2239153">
              <a:off x="2268491" y="3186599"/>
              <a:ext cx="131155" cy="317822"/>
            </a:xfrm>
            <a:custGeom>
              <a:rect b="b" l="l" r="r" t="t"/>
              <a:pathLst>
                <a:path extrusionOk="0" fill="none" h="2355" w="117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 flipH="1" rot="2239072">
              <a:off x="1959974" y="3238987"/>
              <a:ext cx="297056" cy="228076"/>
            </a:xfrm>
            <a:custGeom>
              <a:rect b="b" l="l" r="r" t="t"/>
              <a:pathLst>
                <a:path extrusionOk="0" fill="none" h="1690" w="262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 flipH="1" rot="2239153">
              <a:off x="2769362" y="2241059"/>
              <a:ext cx="704555" cy="2135549"/>
            </a:xfrm>
            <a:custGeom>
              <a:rect b="b" l="l" r="r" t="t"/>
              <a:pathLst>
                <a:path extrusionOk="0" h="15824" w="5221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 flipH="1" rot="2239153">
              <a:off x="2980903" y="2290837"/>
              <a:ext cx="161261" cy="2011170"/>
            </a:xfrm>
            <a:custGeom>
              <a:rect b="b" l="l" r="r" t="t"/>
              <a:pathLst>
                <a:path extrusionOk="0" fill="none" h="15560" w="1195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 flipH="1" rot="2239047">
              <a:off x="2694057" y="3524161"/>
              <a:ext cx="124954" cy="169374"/>
            </a:xfrm>
            <a:custGeom>
              <a:rect b="b" l="l" r="r" t="t"/>
              <a:pathLst>
                <a:path extrusionOk="0" fill="none" h="1255" w="1451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 flipH="1" rot="2239153">
              <a:off x="2880247" y="3422930"/>
              <a:ext cx="185458" cy="289077"/>
            </a:xfrm>
            <a:custGeom>
              <a:rect b="b" l="l" r="r" t="t"/>
              <a:pathLst>
                <a:path extrusionOk="0" fill="none" h="2142" w="1656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flipH="1" rot="2238904">
              <a:off x="2920011" y="3055925"/>
              <a:ext cx="175294" cy="211881"/>
            </a:xfrm>
            <a:custGeom>
              <a:rect b="b" l="l" r="r" t="t"/>
              <a:pathLst>
                <a:path extrusionOk="0" fill="none" h="1570" w="1587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flipH="1" rot="2239237">
              <a:off x="3190930" y="2889233"/>
              <a:ext cx="208305" cy="397177"/>
            </a:xfrm>
            <a:custGeom>
              <a:rect b="b" l="l" r="r" t="t"/>
              <a:pathLst>
                <a:path extrusionOk="0" fill="none" h="2943" w="192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 flipH="1" rot="2239341">
              <a:off x="3239100" y="2790588"/>
              <a:ext cx="87425" cy="154399"/>
            </a:xfrm>
            <a:custGeom>
              <a:rect b="b" l="l" r="r" t="t"/>
              <a:pathLst>
                <a:path extrusionOk="0" fill="none" h="1144" w="897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 flipH="1" rot="2239153">
              <a:off x="3473567" y="2665606"/>
              <a:ext cx="80698" cy="131447"/>
            </a:xfrm>
            <a:custGeom>
              <a:rect b="b" l="l" r="r" t="t"/>
              <a:pathLst>
                <a:path extrusionOk="0" fill="none" h="974" w="598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cap="flat" cmpd="sng" w="19050">
              <a:solidFill>
                <a:srgbClr val="122D2D"/>
              </a:solidFill>
              <a:prstDash val="solid"/>
              <a:miter lim="85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5"/>
          <p:cNvSpPr txBox="1"/>
          <p:nvPr/>
        </p:nvSpPr>
        <p:spPr>
          <a:xfrm>
            <a:off x="3978850" y="1787350"/>
            <a:ext cx="4636200" cy="25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-"/>
            </a:pPr>
            <a:r>
              <a:rPr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Mangrove tidal forests are found in coastal areas with daily tides.</a:t>
            </a:r>
            <a:endParaRPr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-"/>
            </a:pPr>
            <a:r>
              <a:rPr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Tides are the rise and fall of sea levels caused by gravitational forces.</a:t>
            </a:r>
            <a:endParaRPr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-"/>
            </a:pPr>
            <a:r>
              <a:rPr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Mud and silt get </a:t>
            </a:r>
            <a:r>
              <a:rPr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collected</a:t>
            </a:r>
            <a:r>
              <a:rPr lang="en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on these coasts.</a:t>
            </a:r>
            <a:endParaRPr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/>
          <p:nvPr>
            <p:ph idx="4294967295" type="ctrTitle"/>
          </p:nvPr>
        </p:nvSpPr>
        <p:spPr>
          <a:xfrm>
            <a:off x="318325" y="1413450"/>
            <a:ext cx="6834600" cy="23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5300"/>
              <a:t>Where are Mangrove Forests Found In India?</a:t>
            </a:r>
            <a:endParaRPr b="0" sz="5300"/>
          </a:p>
        </p:txBody>
      </p:sp>
      <p:cxnSp>
        <p:nvCxnSpPr>
          <p:cNvPr id="173" name="Google Shape;173;p16"/>
          <p:cNvCxnSpPr/>
          <p:nvPr/>
        </p:nvCxnSpPr>
        <p:spPr>
          <a:xfrm flipH="1" rot="10800000">
            <a:off x="12650" y="657200"/>
            <a:ext cx="9200100" cy="12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16"/>
          <p:cNvSpPr/>
          <p:nvPr/>
        </p:nvSpPr>
        <p:spPr>
          <a:xfrm>
            <a:off x="-113750" y="-88450"/>
            <a:ext cx="9326400" cy="61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type="title"/>
          </p:nvPr>
        </p:nvSpPr>
        <p:spPr>
          <a:xfrm>
            <a:off x="180000" y="168425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Deltas of…</a:t>
            </a:r>
            <a:endParaRPr/>
          </a:p>
        </p:txBody>
      </p:sp>
      <p:grpSp>
        <p:nvGrpSpPr>
          <p:cNvPr id="180" name="Google Shape;180;p17"/>
          <p:cNvGrpSpPr/>
          <p:nvPr/>
        </p:nvGrpSpPr>
        <p:grpSpPr>
          <a:xfrm>
            <a:off x="2289993" y="2038907"/>
            <a:ext cx="3653944" cy="1481522"/>
            <a:chOff x="359031" y="2826825"/>
            <a:chExt cx="4697794" cy="1904760"/>
          </a:xfrm>
        </p:grpSpPr>
        <p:sp>
          <p:nvSpPr>
            <p:cNvPr id="181" name="Google Shape;181;p17"/>
            <p:cNvSpPr/>
            <p:nvPr/>
          </p:nvSpPr>
          <p:spPr>
            <a:xfrm flipH="1">
              <a:off x="3815258" y="3314401"/>
              <a:ext cx="98659" cy="506442"/>
            </a:xfrm>
            <a:custGeom>
              <a:rect b="b" l="l" r="r" t="t"/>
              <a:pathLst>
                <a:path extrusionOk="0" fill="none" h="15138" w="2949">
                  <a:moveTo>
                    <a:pt x="2584" y="1"/>
                  </a:moveTo>
                  <a:cubicBezTo>
                    <a:pt x="2584" y="1"/>
                    <a:pt x="2948" y="9667"/>
                    <a:pt x="0" y="15138"/>
                  </a:cubicBezTo>
                </a:path>
              </a:pathLst>
            </a:custGeom>
            <a:solidFill>
              <a:srgbClr val="122D2D"/>
            </a:solidFill>
            <a:ln cap="flat" cmpd="sng" w="20525">
              <a:solidFill>
                <a:srgbClr val="177D7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 flipH="1">
              <a:off x="3810153" y="3373379"/>
              <a:ext cx="376302" cy="1358206"/>
            </a:xfrm>
            <a:custGeom>
              <a:rect b="b" l="l" r="r" t="t"/>
              <a:pathLst>
                <a:path extrusionOk="0" h="40598" w="11248">
                  <a:moveTo>
                    <a:pt x="11247" y="1"/>
                  </a:moveTo>
                  <a:lnTo>
                    <a:pt x="1" y="4043"/>
                  </a:lnTo>
                  <a:cubicBezTo>
                    <a:pt x="5411" y="12433"/>
                    <a:pt x="3588" y="32402"/>
                    <a:pt x="3405" y="34864"/>
                  </a:cubicBezTo>
                  <a:cubicBezTo>
                    <a:pt x="3193" y="37357"/>
                    <a:pt x="1642" y="37448"/>
                    <a:pt x="1126" y="39454"/>
                  </a:cubicBezTo>
                  <a:cubicBezTo>
                    <a:pt x="911" y="40253"/>
                    <a:pt x="1061" y="40598"/>
                    <a:pt x="1517" y="40598"/>
                  </a:cubicBezTo>
                  <a:cubicBezTo>
                    <a:pt x="2224" y="40598"/>
                    <a:pt x="3666" y="39768"/>
                    <a:pt x="5624" y="38512"/>
                  </a:cubicBezTo>
                  <a:cubicBezTo>
                    <a:pt x="7661" y="37205"/>
                    <a:pt x="10184" y="22980"/>
                    <a:pt x="9302" y="15351"/>
                  </a:cubicBezTo>
                  <a:cubicBezTo>
                    <a:pt x="8421" y="7752"/>
                    <a:pt x="11247" y="1"/>
                    <a:pt x="11247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 flipH="1">
              <a:off x="2414059" y="3627587"/>
              <a:ext cx="611189" cy="1098194"/>
            </a:xfrm>
            <a:custGeom>
              <a:rect b="b" l="l" r="r" t="t"/>
              <a:pathLst>
                <a:path extrusionOk="0" h="32826" w="18269">
                  <a:moveTo>
                    <a:pt x="1" y="1"/>
                  </a:moveTo>
                  <a:cubicBezTo>
                    <a:pt x="244" y="761"/>
                    <a:pt x="7569" y="16840"/>
                    <a:pt x="9302" y="21885"/>
                  </a:cubicBezTo>
                  <a:cubicBezTo>
                    <a:pt x="11035" y="26931"/>
                    <a:pt x="1885" y="29576"/>
                    <a:pt x="3132" y="31521"/>
                  </a:cubicBezTo>
                  <a:cubicBezTo>
                    <a:pt x="3660" y="32345"/>
                    <a:pt x="4516" y="32826"/>
                    <a:pt x="5498" y="32826"/>
                  </a:cubicBezTo>
                  <a:cubicBezTo>
                    <a:pt x="6833" y="32826"/>
                    <a:pt x="8401" y="31938"/>
                    <a:pt x="9697" y="29819"/>
                  </a:cubicBezTo>
                  <a:cubicBezTo>
                    <a:pt x="11460" y="26901"/>
                    <a:pt x="13375" y="20852"/>
                    <a:pt x="14104" y="18481"/>
                  </a:cubicBezTo>
                  <a:cubicBezTo>
                    <a:pt x="14256" y="17873"/>
                    <a:pt x="14287" y="17235"/>
                    <a:pt x="14135" y="16627"/>
                  </a:cubicBezTo>
                  <a:cubicBezTo>
                    <a:pt x="13588" y="14621"/>
                    <a:pt x="12615" y="9545"/>
                    <a:pt x="14956" y="5897"/>
                  </a:cubicBezTo>
                  <a:cubicBezTo>
                    <a:pt x="16171" y="3982"/>
                    <a:pt x="17266" y="2037"/>
                    <a:pt x="18269" y="1"/>
                  </a:cubicBezTo>
                  <a:close/>
                </a:path>
              </a:pathLst>
            </a:custGeom>
            <a:solidFill>
              <a:srgbClr val="3F6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 flipH="1">
              <a:off x="1651106" y="2911829"/>
              <a:ext cx="3405719" cy="1770204"/>
            </a:xfrm>
            <a:custGeom>
              <a:rect b="b" l="l" r="r" t="t"/>
              <a:pathLst>
                <a:path extrusionOk="0" h="52913" w="101800">
                  <a:moveTo>
                    <a:pt x="12805" y="0"/>
                  </a:moveTo>
                  <a:cubicBezTo>
                    <a:pt x="12149" y="0"/>
                    <a:pt x="11478" y="102"/>
                    <a:pt x="10791" y="332"/>
                  </a:cubicBezTo>
                  <a:cubicBezTo>
                    <a:pt x="5532" y="2126"/>
                    <a:pt x="6201" y="5591"/>
                    <a:pt x="2736" y="7415"/>
                  </a:cubicBezTo>
                  <a:cubicBezTo>
                    <a:pt x="0" y="8843"/>
                    <a:pt x="1459" y="12855"/>
                    <a:pt x="3283" y="14314"/>
                  </a:cubicBezTo>
                  <a:cubicBezTo>
                    <a:pt x="3436" y="14439"/>
                    <a:pt x="3604" y="14485"/>
                    <a:pt x="3771" y="14485"/>
                  </a:cubicBezTo>
                  <a:cubicBezTo>
                    <a:pt x="4135" y="14485"/>
                    <a:pt x="4494" y="14267"/>
                    <a:pt x="4681" y="14162"/>
                  </a:cubicBezTo>
                  <a:cubicBezTo>
                    <a:pt x="4681" y="14162"/>
                    <a:pt x="5576" y="15356"/>
                    <a:pt x="6806" y="15356"/>
                  </a:cubicBezTo>
                  <a:cubicBezTo>
                    <a:pt x="7195" y="15356"/>
                    <a:pt x="7617" y="15236"/>
                    <a:pt x="8055" y="14922"/>
                  </a:cubicBezTo>
                  <a:cubicBezTo>
                    <a:pt x="8620" y="14527"/>
                    <a:pt x="9562" y="14324"/>
                    <a:pt x="10637" y="14324"/>
                  </a:cubicBezTo>
                  <a:cubicBezTo>
                    <a:pt x="13034" y="14324"/>
                    <a:pt x="16087" y="15335"/>
                    <a:pt x="17052" y="17476"/>
                  </a:cubicBezTo>
                  <a:cubicBezTo>
                    <a:pt x="18353" y="20359"/>
                    <a:pt x="25254" y="33050"/>
                    <a:pt x="35163" y="33050"/>
                  </a:cubicBezTo>
                  <a:cubicBezTo>
                    <a:pt x="35908" y="33050"/>
                    <a:pt x="36670" y="32978"/>
                    <a:pt x="37448" y="32825"/>
                  </a:cubicBezTo>
                  <a:cubicBezTo>
                    <a:pt x="45427" y="31260"/>
                    <a:pt x="56377" y="24454"/>
                    <a:pt x="66581" y="24454"/>
                  </a:cubicBezTo>
                  <a:cubicBezTo>
                    <a:pt x="70643" y="24454"/>
                    <a:pt x="74587" y="25532"/>
                    <a:pt x="78178" y="28448"/>
                  </a:cubicBezTo>
                  <a:cubicBezTo>
                    <a:pt x="90762" y="38661"/>
                    <a:pt x="90397" y="38297"/>
                    <a:pt x="95321" y="41215"/>
                  </a:cubicBezTo>
                  <a:cubicBezTo>
                    <a:pt x="100245" y="44133"/>
                    <a:pt x="95321" y="52005"/>
                    <a:pt x="97692" y="52734"/>
                  </a:cubicBezTo>
                  <a:cubicBezTo>
                    <a:pt x="98079" y="52852"/>
                    <a:pt x="98451" y="52913"/>
                    <a:pt x="98799" y="52913"/>
                  </a:cubicBezTo>
                  <a:cubicBezTo>
                    <a:pt x="100615" y="52913"/>
                    <a:pt x="101800" y="51266"/>
                    <a:pt x="101188" y="47415"/>
                  </a:cubicBezTo>
                  <a:cubicBezTo>
                    <a:pt x="100580" y="43798"/>
                    <a:pt x="97966" y="37537"/>
                    <a:pt x="96871" y="35105"/>
                  </a:cubicBezTo>
                  <a:cubicBezTo>
                    <a:pt x="96598" y="34497"/>
                    <a:pt x="96172" y="33950"/>
                    <a:pt x="95625" y="33585"/>
                  </a:cubicBezTo>
                  <a:cubicBezTo>
                    <a:pt x="93801" y="32278"/>
                    <a:pt x="89455" y="28844"/>
                    <a:pt x="88817" y="24254"/>
                  </a:cubicBezTo>
                  <a:cubicBezTo>
                    <a:pt x="88026" y="18418"/>
                    <a:pt x="86020" y="8023"/>
                    <a:pt x="79819" y="5439"/>
                  </a:cubicBezTo>
                  <a:cubicBezTo>
                    <a:pt x="75618" y="3713"/>
                    <a:pt x="72200" y="3074"/>
                    <a:pt x="69268" y="3074"/>
                  </a:cubicBezTo>
                  <a:cubicBezTo>
                    <a:pt x="61618" y="3074"/>
                    <a:pt x="57281" y="7427"/>
                    <a:pt x="50974" y="8175"/>
                  </a:cubicBezTo>
                  <a:cubicBezTo>
                    <a:pt x="48287" y="8500"/>
                    <a:pt x="45888" y="8632"/>
                    <a:pt x="43732" y="8632"/>
                  </a:cubicBezTo>
                  <a:cubicBezTo>
                    <a:pt x="34815" y="8632"/>
                    <a:pt x="30050" y="6376"/>
                    <a:pt x="26232" y="6229"/>
                  </a:cubicBezTo>
                  <a:cubicBezTo>
                    <a:pt x="22034" y="6068"/>
                    <a:pt x="17861" y="0"/>
                    <a:pt x="12805" y="0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 flipH="1">
              <a:off x="4512808" y="2826825"/>
              <a:ext cx="153558" cy="186445"/>
            </a:xfrm>
            <a:custGeom>
              <a:rect b="b" l="l" r="r" t="t"/>
              <a:pathLst>
                <a:path extrusionOk="0" h="5573" w="4590">
                  <a:moveTo>
                    <a:pt x="2683" y="1"/>
                  </a:moveTo>
                  <a:cubicBezTo>
                    <a:pt x="1741" y="1"/>
                    <a:pt x="746" y="918"/>
                    <a:pt x="395" y="2266"/>
                  </a:cubicBezTo>
                  <a:cubicBezTo>
                    <a:pt x="0" y="3785"/>
                    <a:pt x="487" y="5244"/>
                    <a:pt x="1550" y="5518"/>
                  </a:cubicBezTo>
                  <a:cubicBezTo>
                    <a:pt x="1675" y="5555"/>
                    <a:pt x="1802" y="5572"/>
                    <a:pt x="1930" y="5572"/>
                  </a:cubicBezTo>
                  <a:cubicBezTo>
                    <a:pt x="2858" y="5572"/>
                    <a:pt x="3817" y="4635"/>
                    <a:pt x="4164" y="3299"/>
                  </a:cubicBezTo>
                  <a:cubicBezTo>
                    <a:pt x="4590" y="1779"/>
                    <a:pt x="4073" y="320"/>
                    <a:pt x="3040" y="47"/>
                  </a:cubicBezTo>
                  <a:cubicBezTo>
                    <a:pt x="2923" y="16"/>
                    <a:pt x="2803" y="1"/>
                    <a:pt x="2683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 flipH="1">
              <a:off x="4553459" y="2879647"/>
              <a:ext cx="70222" cy="95748"/>
            </a:xfrm>
            <a:custGeom>
              <a:rect b="b" l="l" r="r" t="t"/>
              <a:pathLst>
                <a:path extrusionOk="0" h="2862" w="2099">
                  <a:moveTo>
                    <a:pt x="1324" y="0"/>
                  </a:moveTo>
                  <a:cubicBezTo>
                    <a:pt x="900" y="0"/>
                    <a:pt x="436" y="490"/>
                    <a:pt x="244" y="1203"/>
                  </a:cubicBezTo>
                  <a:cubicBezTo>
                    <a:pt x="1" y="1963"/>
                    <a:pt x="214" y="2693"/>
                    <a:pt x="670" y="2845"/>
                  </a:cubicBezTo>
                  <a:cubicBezTo>
                    <a:pt x="712" y="2856"/>
                    <a:pt x="756" y="2862"/>
                    <a:pt x="800" y="2862"/>
                  </a:cubicBezTo>
                  <a:cubicBezTo>
                    <a:pt x="1225" y="2862"/>
                    <a:pt x="1693" y="2348"/>
                    <a:pt x="1885" y="1659"/>
                  </a:cubicBezTo>
                  <a:cubicBezTo>
                    <a:pt x="2098" y="869"/>
                    <a:pt x="1916" y="139"/>
                    <a:pt x="1460" y="18"/>
                  </a:cubicBezTo>
                  <a:cubicBezTo>
                    <a:pt x="1415" y="6"/>
                    <a:pt x="1370" y="0"/>
                    <a:pt x="1324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 flipH="1">
              <a:off x="4576844" y="2905607"/>
              <a:ext cx="38707" cy="100766"/>
            </a:xfrm>
            <a:custGeom>
              <a:rect b="b" l="l" r="r" t="t"/>
              <a:pathLst>
                <a:path extrusionOk="0" h="3012" w="1157">
                  <a:moveTo>
                    <a:pt x="991" y="1"/>
                  </a:moveTo>
                  <a:cubicBezTo>
                    <a:pt x="808" y="1"/>
                    <a:pt x="512" y="628"/>
                    <a:pt x="275" y="1430"/>
                  </a:cubicBezTo>
                  <a:cubicBezTo>
                    <a:pt x="62" y="2251"/>
                    <a:pt x="1" y="2950"/>
                    <a:pt x="183" y="3011"/>
                  </a:cubicBezTo>
                  <a:cubicBezTo>
                    <a:pt x="187" y="3012"/>
                    <a:pt x="190" y="3012"/>
                    <a:pt x="194" y="3012"/>
                  </a:cubicBezTo>
                  <a:cubicBezTo>
                    <a:pt x="351" y="3012"/>
                    <a:pt x="675" y="2384"/>
                    <a:pt x="882" y="1582"/>
                  </a:cubicBezTo>
                  <a:cubicBezTo>
                    <a:pt x="1126" y="762"/>
                    <a:pt x="1156" y="63"/>
                    <a:pt x="1004" y="2"/>
                  </a:cubicBezTo>
                  <a:cubicBezTo>
                    <a:pt x="1000" y="1"/>
                    <a:pt x="996" y="1"/>
                    <a:pt x="991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 flipH="1">
              <a:off x="3953481" y="3624543"/>
              <a:ext cx="1078957" cy="1074909"/>
            </a:xfrm>
            <a:custGeom>
              <a:rect b="b" l="l" r="r" t="t"/>
              <a:pathLst>
                <a:path extrusionOk="0" h="32130" w="32251">
                  <a:moveTo>
                    <a:pt x="20670" y="0"/>
                  </a:moveTo>
                  <a:cubicBezTo>
                    <a:pt x="20396" y="10001"/>
                    <a:pt x="10153" y="25472"/>
                    <a:pt x="8572" y="27387"/>
                  </a:cubicBezTo>
                  <a:cubicBezTo>
                    <a:pt x="6992" y="29302"/>
                    <a:pt x="3162" y="28481"/>
                    <a:pt x="1581" y="29849"/>
                  </a:cubicBezTo>
                  <a:cubicBezTo>
                    <a:pt x="1" y="31247"/>
                    <a:pt x="3770" y="32068"/>
                    <a:pt x="7600" y="32129"/>
                  </a:cubicBezTo>
                  <a:cubicBezTo>
                    <a:pt x="7616" y="32129"/>
                    <a:pt x="7632" y="32129"/>
                    <a:pt x="7649" y="32129"/>
                  </a:cubicBezTo>
                  <a:cubicBezTo>
                    <a:pt x="11502" y="32129"/>
                    <a:pt x="19955" y="21492"/>
                    <a:pt x="23497" y="14742"/>
                  </a:cubicBezTo>
                  <a:cubicBezTo>
                    <a:pt x="25837" y="10457"/>
                    <a:pt x="28785" y="6505"/>
                    <a:pt x="32251" y="3040"/>
                  </a:cubicBezTo>
                  <a:lnTo>
                    <a:pt x="20670" y="0"/>
                  </a:ln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 flipH="1">
              <a:off x="4348016" y="3182496"/>
              <a:ext cx="677296" cy="537689"/>
            </a:xfrm>
            <a:custGeom>
              <a:rect b="b" l="l" r="r" t="t"/>
              <a:pathLst>
                <a:path extrusionOk="0" h="16072" w="20245">
                  <a:moveTo>
                    <a:pt x="4067" y="0"/>
                  </a:moveTo>
                  <a:cubicBezTo>
                    <a:pt x="2891" y="0"/>
                    <a:pt x="1445" y="633"/>
                    <a:pt x="335" y="1239"/>
                  </a:cubicBezTo>
                  <a:cubicBezTo>
                    <a:pt x="1" y="3002"/>
                    <a:pt x="1064" y="5220"/>
                    <a:pt x="2341" y="6223"/>
                  </a:cubicBezTo>
                  <a:cubicBezTo>
                    <a:pt x="2494" y="6348"/>
                    <a:pt x="2662" y="6394"/>
                    <a:pt x="2829" y="6394"/>
                  </a:cubicBezTo>
                  <a:cubicBezTo>
                    <a:pt x="3193" y="6394"/>
                    <a:pt x="3552" y="6176"/>
                    <a:pt x="3739" y="6071"/>
                  </a:cubicBezTo>
                  <a:cubicBezTo>
                    <a:pt x="3739" y="6071"/>
                    <a:pt x="4634" y="7265"/>
                    <a:pt x="5864" y="7265"/>
                  </a:cubicBezTo>
                  <a:cubicBezTo>
                    <a:pt x="6253" y="7265"/>
                    <a:pt x="6675" y="7145"/>
                    <a:pt x="7113" y="6831"/>
                  </a:cubicBezTo>
                  <a:cubicBezTo>
                    <a:pt x="7678" y="6436"/>
                    <a:pt x="8620" y="6233"/>
                    <a:pt x="9695" y="6233"/>
                  </a:cubicBezTo>
                  <a:cubicBezTo>
                    <a:pt x="12092" y="6233"/>
                    <a:pt x="15145" y="7244"/>
                    <a:pt x="16110" y="9385"/>
                  </a:cubicBezTo>
                  <a:cubicBezTo>
                    <a:pt x="17235" y="11755"/>
                    <a:pt x="18603" y="13974"/>
                    <a:pt x="20153" y="16072"/>
                  </a:cubicBezTo>
                  <a:cubicBezTo>
                    <a:pt x="20244" y="8716"/>
                    <a:pt x="15806" y="2758"/>
                    <a:pt x="12949" y="2302"/>
                  </a:cubicBezTo>
                  <a:cubicBezTo>
                    <a:pt x="10122" y="1847"/>
                    <a:pt x="7387" y="2485"/>
                    <a:pt x="5563" y="570"/>
                  </a:cubicBezTo>
                  <a:cubicBezTo>
                    <a:pt x="5185" y="162"/>
                    <a:pt x="4661" y="0"/>
                    <a:pt x="4067" y="0"/>
                  </a:cubicBezTo>
                  <a:close/>
                </a:path>
              </a:pathLst>
            </a:custGeom>
            <a:solidFill>
              <a:srgbClr val="C8D7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 flipH="1">
              <a:off x="2817681" y="3675559"/>
              <a:ext cx="1314882" cy="342144"/>
            </a:xfrm>
            <a:custGeom>
              <a:rect b="b" l="l" r="r" t="t"/>
              <a:pathLst>
                <a:path extrusionOk="0" h="10227" w="39303">
                  <a:moveTo>
                    <a:pt x="30095" y="0"/>
                  </a:moveTo>
                  <a:cubicBezTo>
                    <a:pt x="27045" y="0"/>
                    <a:pt x="23441" y="502"/>
                    <a:pt x="19606" y="2062"/>
                  </a:cubicBezTo>
                  <a:cubicBezTo>
                    <a:pt x="15848" y="3585"/>
                    <a:pt x="11584" y="3949"/>
                    <a:pt x="8366" y="3949"/>
                  </a:cubicBezTo>
                  <a:cubicBezTo>
                    <a:pt x="5416" y="3949"/>
                    <a:pt x="3344" y="3643"/>
                    <a:pt x="3344" y="3643"/>
                  </a:cubicBezTo>
                  <a:lnTo>
                    <a:pt x="1" y="7776"/>
                  </a:lnTo>
                  <a:cubicBezTo>
                    <a:pt x="2241" y="9254"/>
                    <a:pt x="4761" y="10227"/>
                    <a:pt x="7503" y="10227"/>
                  </a:cubicBezTo>
                  <a:cubicBezTo>
                    <a:pt x="8258" y="10227"/>
                    <a:pt x="9031" y="10153"/>
                    <a:pt x="9819" y="9995"/>
                  </a:cubicBezTo>
                  <a:cubicBezTo>
                    <a:pt x="17786" y="8432"/>
                    <a:pt x="28758" y="1634"/>
                    <a:pt x="38967" y="1634"/>
                  </a:cubicBezTo>
                  <a:cubicBezTo>
                    <a:pt x="39079" y="1634"/>
                    <a:pt x="39191" y="1635"/>
                    <a:pt x="39303" y="1637"/>
                  </a:cubicBezTo>
                  <a:cubicBezTo>
                    <a:pt x="39303" y="1637"/>
                    <a:pt x="35601" y="0"/>
                    <a:pt x="30095" y="0"/>
                  </a:cubicBezTo>
                  <a:close/>
                </a:path>
              </a:pathLst>
            </a:custGeom>
            <a:solidFill>
              <a:srgbClr val="C8D7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 flipH="1">
              <a:off x="4912267" y="3184102"/>
              <a:ext cx="130106" cy="86481"/>
            </a:xfrm>
            <a:custGeom>
              <a:rect b="b" l="l" r="r" t="t"/>
              <a:pathLst>
                <a:path extrusionOk="0" h="2585" w="3889">
                  <a:moveTo>
                    <a:pt x="1117" y="1"/>
                  </a:moveTo>
                  <a:cubicBezTo>
                    <a:pt x="492" y="1"/>
                    <a:pt x="1" y="583"/>
                    <a:pt x="146" y="1221"/>
                  </a:cubicBezTo>
                  <a:cubicBezTo>
                    <a:pt x="298" y="1829"/>
                    <a:pt x="663" y="2406"/>
                    <a:pt x="1027" y="2558"/>
                  </a:cubicBezTo>
                  <a:cubicBezTo>
                    <a:pt x="1077" y="2576"/>
                    <a:pt x="1135" y="2585"/>
                    <a:pt x="1200" y="2585"/>
                  </a:cubicBezTo>
                  <a:cubicBezTo>
                    <a:pt x="2013" y="2585"/>
                    <a:pt x="3889" y="1263"/>
                    <a:pt x="3185" y="643"/>
                  </a:cubicBezTo>
                  <a:cubicBezTo>
                    <a:pt x="2760" y="248"/>
                    <a:pt x="1878" y="96"/>
                    <a:pt x="1210" y="5"/>
                  </a:cubicBezTo>
                  <a:cubicBezTo>
                    <a:pt x="1179" y="2"/>
                    <a:pt x="1148" y="1"/>
                    <a:pt x="1117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 flipH="1">
              <a:off x="4708040" y="3098831"/>
              <a:ext cx="107792" cy="54297"/>
            </a:xfrm>
            <a:custGeom>
              <a:rect b="b" l="l" r="r" t="t"/>
              <a:pathLst>
                <a:path extrusionOk="0" h="1623" w="3222">
                  <a:moveTo>
                    <a:pt x="1641" y="1"/>
                  </a:moveTo>
                  <a:cubicBezTo>
                    <a:pt x="1307" y="1"/>
                    <a:pt x="1033" y="183"/>
                    <a:pt x="912" y="487"/>
                  </a:cubicBezTo>
                  <a:cubicBezTo>
                    <a:pt x="790" y="730"/>
                    <a:pt x="638" y="943"/>
                    <a:pt x="456" y="1095"/>
                  </a:cubicBezTo>
                  <a:cubicBezTo>
                    <a:pt x="274" y="1247"/>
                    <a:pt x="122" y="1399"/>
                    <a:pt x="30" y="1521"/>
                  </a:cubicBezTo>
                  <a:cubicBezTo>
                    <a:pt x="0" y="1521"/>
                    <a:pt x="0" y="1551"/>
                    <a:pt x="30" y="1551"/>
                  </a:cubicBezTo>
                  <a:lnTo>
                    <a:pt x="122" y="1551"/>
                  </a:lnTo>
                  <a:cubicBezTo>
                    <a:pt x="300" y="1483"/>
                    <a:pt x="490" y="1451"/>
                    <a:pt x="682" y="1451"/>
                  </a:cubicBezTo>
                  <a:cubicBezTo>
                    <a:pt x="915" y="1451"/>
                    <a:pt x="1151" y="1498"/>
                    <a:pt x="1368" y="1582"/>
                  </a:cubicBezTo>
                  <a:cubicBezTo>
                    <a:pt x="1457" y="1609"/>
                    <a:pt x="1547" y="1622"/>
                    <a:pt x="1636" y="1622"/>
                  </a:cubicBezTo>
                  <a:cubicBezTo>
                    <a:pt x="1942" y="1622"/>
                    <a:pt x="2230" y="1462"/>
                    <a:pt x="2371" y="1156"/>
                  </a:cubicBezTo>
                  <a:cubicBezTo>
                    <a:pt x="2492" y="852"/>
                    <a:pt x="2736" y="639"/>
                    <a:pt x="3040" y="548"/>
                  </a:cubicBezTo>
                  <a:lnTo>
                    <a:pt x="3192" y="487"/>
                  </a:lnTo>
                  <a:cubicBezTo>
                    <a:pt x="3192" y="487"/>
                    <a:pt x="3222" y="457"/>
                    <a:pt x="3222" y="457"/>
                  </a:cubicBezTo>
                  <a:cubicBezTo>
                    <a:pt x="3222" y="426"/>
                    <a:pt x="3192" y="426"/>
                    <a:pt x="3192" y="426"/>
                  </a:cubicBezTo>
                  <a:lnTo>
                    <a:pt x="2888" y="396"/>
                  </a:lnTo>
                  <a:cubicBezTo>
                    <a:pt x="2584" y="366"/>
                    <a:pt x="2280" y="274"/>
                    <a:pt x="2037" y="123"/>
                  </a:cubicBezTo>
                  <a:cubicBezTo>
                    <a:pt x="1915" y="31"/>
                    <a:pt x="1763" y="1"/>
                    <a:pt x="1641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 flipH="1">
              <a:off x="359031" y="2922233"/>
              <a:ext cx="2027641" cy="587905"/>
            </a:xfrm>
            <a:custGeom>
              <a:rect b="b" l="l" r="r" t="t"/>
              <a:pathLst>
                <a:path extrusionOk="0" h="17573" w="60608">
                  <a:moveTo>
                    <a:pt x="48575" y="1"/>
                  </a:moveTo>
                  <a:cubicBezTo>
                    <a:pt x="41774" y="1"/>
                    <a:pt x="30966" y="8433"/>
                    <a:pt x="21521" y="9110"/>
                  </a:cubicBezTo>
                  <a:cubicBezTo>
                    <a:pt x="20533" y="9183"/>
                    <a:pt x="19561" y="9217"/>
                    <a:pt x="18609" y="9217"/>
                  </a:cubicBezTo>
                  <a:cubicBezTo>
                    <a:pt x="8101" y="9217"/>
                    <a:pt x="1" y="5128"/>
                    <a:pt x="0" y="5128"/>
                  </a:cubicBezTo>
                  <a:lnTo>
                    <a:pt x="0" y="5128"/>
                  </a:lnTo>
                  <a:lnTo>
                    <a:pt x="2371" y="10417"/>
                  </a:lnTo>
                  <a:cubicBezTo>
                    <a:pt x="5688" y="13258"/>
                    <a:pt x="9846" y="14323"/>
                    <a:pt x="14231" y="14323"/>
                  </a:cubicBezTo>
                  <a:cubicBezTo>
                    <a:pt x="25278" y="14323"/>
                    <a:pt x="37765" y="7564"/>
                    <a:pt x="41855" y="5432"/>
                  </a:cubicBezTo>
                  <a:cubicBezTo>
                    <a:pt x="44212" y="4204"/>
                    <a:pt x="46010" y="3688"/>
                    <a:pt x="47414" y="3688"/>
                  </a:cubicBezTo>
                  <a:cubicBezTo>
                    <a:pt x="49415" y="3688"/>
                    <a:pt x="50615" y="4734"/>
                    <a:pt x="51491" y="6253"/>
                  </a:cubicBezTo>
                  <a:cubicBezTo>
                    <a:pt x="52950" y="8836"/>
                    <a:pt x="52767" y="16769"/>
                    <a:pt x="56780" y="17529"/>
                  </a:cubicBezTo>
                  <a:cubicBezTo>
                    <a:pt x="56932" y="17558"/>
                    <a:pt x="57075" y="17572"/>
                    <a:pt x="57209" y="17572"/>
                  </a:cubicBezTo>
                  <a:cubicBezTo>
                    <a:pt x="60607" y="17572"/>
                    <a:pt x="58213" y="8546"/>
                    <a:pt x="52950" y="1967"/>
                  </a:cubicBezTo>
                  <a:cubicBezTo>
                    <a:pt x="51820" y="563"/>
                    <a:pt x="50331" y="1"/>
                    <a:pt x="48575" y="1"/>
                  </a:cubicBezTo>
                  <a:close/>
                </a:path>
              </a:pathLst>
            </a:custGeom>
            <a:solidFill>
              <a:srgbClr val="7193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 flipH="1">
              <a:off x="362432" y="3009378"/>
              <a:ext cx="307853" cy="501624"/>
            </a:xfrm>
            <a:custGeom>
              <a:rect b="b" l="l" r="r" t="t"/>
              <a:pathLst>
                <a:path extrusionOk="0" h="14994" w="9202">
                  <a:moveTo>
                    <a:pt x="2128" y="0"/>
                  </a:moveTo>
                  <a:lnTo>
                    <a:pt x="2128" y="0"/>
                  </a:lnTo>
                  <a:cubicBezTo>
                    <a:pt x="2250" y="1429"/>
                    <a:pt x="1551" y="2948"/>
                    <a:pt x="0" y="3374"/>
                  </a:cubicBezTo>
                  <a:cubicBezTo>
                    <a:pt x="61" y="3465"/>
                    <a:pt x="122" y="3556"/>
                    <a:pt x="183" y="3648"/>
                  </a:cubicBezTo>
                  <a:cubicBezTo>
                    <a:pt x="1642" y="6231"/>
                    <a:pt x="1459" y="14225"/>
                    <a:pt x="5472" y="14955"/>
                  </a:cubicBezTo>
                  <a:cubicBezTo>
                    <a:pt x="5616" y="14981"/>
                    <a:pt x="5753" y="14993"/>
                    <a:pt x="5881" y="14993"/>
                  </a:cubicBezTo>
                  <a:cubicBezTo>
                    <a:pt x="9202" y="14993"/>
                    <a:pt x="7074" y="6497"/>
                    <a:pt x="2128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 flipH="1">
              <a:off x="4319582" y="3069024"/>
              <a:ext cx="194842" cy="113914"/>
            </a:xfrm>
            <a:custGeom>
              <a:rect b="b" l="l" r="r" t="t"/>
              <a:pathLst>
                <a:path extrusionOk="0" h="3405" w="5824">
                  <a:moveTo>
                    <a:pt x="586" y="1"/>
                  </a:moveTo>
                  <a:cubicBezTo>
                    <a:pt x="431" y="1"/>
                    <a:pt x="313" y="72"/>
                    <a:pt x="261" y="254"/>
                  </a:cubicBezTo>
                  <a:cubicBezTo>
                    <a:pt x="1" y="1062"/>
                    <a:pt x="317" y="3405"/>
                    <a:pt x="2067" y="3405"/>
                  </a:cubicBezTo>
                  <a:cubicBezTo>
                    <a:pt x="2160" y="3405"/>
                    <a:pt x="2257" y="3398"/>
                    <a:pt x="2358" y="3384"/>
                  </a:cubicBezTo>
                  <a:cubicBezTo>
                    <a:pt x="4364" y="3111"/>
                    <a:pt x="5823" y="2928"/>
                    <a:pt x="5367" y="1713"/>
                  </a:cubicBezTo>
                  <a:cubicBezTo>
                    <a:pt x="5154" y="1074"/>
                    <a:pt x="4395" y="922"/>
                    <a:pt x="3665" y="922"/>
                  </a:cubicBezTo>
                  <a:cubicBezTo>
                    <a:pt x="2844" y="922"/>
                    <a:pt x="2054" y="710"/>
                    <a:pt x="1325" y="284"/>
                  </a:cubicBezTo>
                  <a:cubicBezTo>
                    <a:pt x="1064" y="127"/>
                    <a:pt x="793" y="1"/>
                    <a:pt x="586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 flipH="1">
              <a:off x="4046542" y="3284227"/>
              <a:ext cx="195812" cy="113914"/>
            </a:xfrm>
            <a:custGeom>
              <a:rect b="b" l="l" r="r" t="t"/>
              <a:pathLst>
                <a:path extrusionOk="0" h="3405" w="5853">
                  <a:moveTo>
                    <a:pt x="3787" y="1"/>
                  </a:moveTo>
                  <a:cubicBezTo>
                    <a:pt x="3694" y="1"/>
                    <a:pt x="3597" y="8"/>
                    <a:pt x="3496" y="21"/>
                  </a:cubicBezTo>
                  <a:cubicBezTo>
                    <a:pt x="1490" y="295"/>
                    <a:pt x="0" y="477"/>
                    <a:pt x="456" y="1693"/>
                  </a:cubicBezTo>
                  <a:cubicBezTo>
                    <a:pt x="699" y="2331"/>
                    <a:pt x="1459" y="2483"/>
                    <a:pt x="2158" y="2483"/>
                  </a:cubicBezTo>
                  <a:cubicBezTo>
                    <a:pt x="2979" y="2483"/>
                    <a:pt x="3769" y="2696"/>
                    <a:pt x="4499" y="3122"/>
                  </a:cubicBezTo>
                  <a:cubicBezTo>
                    <a:pt x="4760" y="3278"/>
                    <a:pt x="5031" y="3405"/>
                    <a:pt x="5243" y="3405"/>
                  </a:cubicBezTo>
                  <a:cubicBezTo>
                    <a:pt x="5402" y="3405"/>
                    <a:pt x="5528" y="3334"/>
                    <a:pt x="5593" y="3152"/>
                  </a:cubicBezTo>
                  <a:cubicBezTo>
                    <a:pt x="5853" y="2344"/>
                    <a:pt x="5537" y="1"/>
                    <a:pt x="3787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 flipH="1">
              <a:off x="4218931" y="3173063"/>
              <a:ext cx="97655" cy="67144"/>
            </a:xfrm>
            <a:custGeom>
              <a:rect b="b" l="l" r="r" t="t"/>
              <a:pathLst>
                <a:path extrusionOk="0" h="2007" w="2919">
                  <a:moveTo>
                    <a:pt x="1611" y="1"/>
                  </a:moveTo>
                  <a:cubicBezTo>
                    <a:pt x="882" y="1"/>
                    <a:pt x="0" y="1"/>
                    <a:pt x="0" y="548"/>
                  </a:cubicBezTo>
                  <a:cubicBezTo>
                    <a:pt x="0" y="1125"/>
                    <a:pt x="882" y="2007"/>
                    <a:pt x="1611" y="2007"/>
                  </a:cubicBezTo>
                  <a:cubicBezTo>
                    <a:pt x="2341" y="2007"/>
                    <a:pt x="2918" y="1551"/>
                    <a:pt x="2918" y="1004"/>
                  </a:cubicBezTo>
                  <a:cubicBezTo>
                    <a:pt x="2918" y="457"/>
                    <a:pt x="2341" y="1"/>
                    <a:pt x="1611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4268776" y="3311926"/>
              <a:ext cx="88488" cy="90094"/>
            </a:xfrm>
            <a:custGeom>
              <a:rect b="b" l="l" r="r" t="t"/>
              <a:pathLst>
                <a:path extrusionOk="0" h="2693" w="2645">
                  <a:moveTo>
                    <a:pt x="1625" y="0"/>
                  </a:moveTo>
                  <a:cubicBezTo>
                    <a:pt x="1178" y="0"/>
                    <a:pt x="720" y="372"/>
                    <a:pt x="517" y="956"/>
                  </a:cubicBezTo>
                  <a:cubicBezTo>
                    <a:pt x="304" y="1625"/>
                    <a:pt x="1" y="2476"/>
                    <a:pt x="517" y="2658"/>
                  </a:cubicBezTo>
                  <a:cubicBezTo>
                    <a:pt x="587" y="2682"/>
                    <a:pt x="666" y="2693"/>
                    <a:pt x="752" y="2693"/>
                  </a:cubicBezTo>
                  <a:cubicBezTo>
                    <a:pt x="1343" y="2693"/>
                    <a:pt x="2246" y="2178"/>
                    <a:pt x="2432" y="1595"/>
                  </a:cubicBezTo>
                  <a:cubicBezTo>
                    <a:pt x="2645" y="895"/>
                    <a:pt x="2402" y="227"/>
                    <a:pt x="1885" y="44"/>
                  </a:cubicBezTo>
                  <a:cubicBezTo>
                    <a:pt x="1800" y="14"/>
                    <a:pt x="1713" y="0"/>
                    <a:pt x="1625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4282991" y="3223844"/>
              <a:ext cx="118966" cy="68282"/>
            </a:xfrm>
            <a:custGeom>
              <a:rect b="b" l="l" r="r" t="t"/>
              <a:pathLst>
                <a:path extrusionOk="0" h="2041" w="3556">
                  <a:moveTo>
                    <a:pt x="1106" y="1"/>
                  </a:moveTo>
                  <a:cubicBezTo>
                    <a:pt x="723" y="1"/>
                    <a:pt x="455" y="1006"/>
                    <a:pt x="455" y="1006"/>
                  </a:cubicBezTo>
                  <a:cubicBezTo>
                    <a:pt x="455" y="1006"/>
                    <a:pt x="1" y="2040"/>
                    <a:pt x="1299" y="2040"/>
                  </a:cubicBezTo>
                  <a:cubicBezTo>
                    <a:pt x="1426" y="2040"/>
                    <a:pt x="1570" y="2030"/>
                    <a:pt x="1732" y="2009"/>
                  </a:cubicBezTo>
                  <a:cubicBezTo>
                    <a:pt x="3555" y="1735"/>
                    <a:pt x="1792" y="550"/>
                    <a:pt x="1306" y="94"/>
                  </a:cubicBezTo>
                  <a:cubicBezTo>
                    <a:pt x="1237" y="29"/>
                    <a:pt x="1170" y="1"/>
                    <a:pt x="1106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3102483" y="3232040"/>
              <a:ext cx="97655" cy="67144"/>
            </a:xfrm>
            <a:custGeom>
              <a:rect b="b" l="l" r="r" t="t"/>
              <a:pathLst>
                <a:path extrusionOk="0" h="2007" w="2919">
                  <a:moveTo>
                    <a:pt x="1642" y="1"/>
                  </a:moveTo>
                  <a:cubicBezTo>
                    <a:pt x="913" y="1"/>
                    <a:pt x="1" y="1"/>
                    <a:pt x="1" y="548"/>
                  </a:cubicBezTo>
                  <a:cubicBezTo>
                    <a:pt x="1" y="1125"/>
                    <a:pt x="913" y="2007"/>
                    <a:pt x="1642" y="2007"/>
                  </a:cubicBezTo>
                  <a:cubicBezTo>
                    <a:pt x="2341" y="2007"/>
                    <a:pt x="2919" y="1581"/>
                    <a:pt x="2919" y="1004"/>
                  </a:cubicBezTo>
                  <a:cubicBezTo>
                    <a:pt x="2919" y="457"/>
                    <a:pt x="2341" y="1"/>
                    <a:pt x="1642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3166543" y="3282822"/>
              <a:ext cx="118933" cy="68282"/>
            </a:xfrm>
            <a:custGeom>
              <a:rect b="b" l="l" r="r" t="t"/>
              <a:pathLst>
                <a:path extrusionOk="0" h="2041" w="3555">
                  <a:moveTo>
                    <a:pt x="1134" y="1"/>
                  </a:moveTo>
                  <a:cubicBezTo>
                    <a:pt x="745" y="1"/>
                    <a:pt x="455" y="1006"/>
                    <a:pt x="455" y="1006"/>
                  </a:cubicBezTo>
                  <a:cubicBezTo>
                    <a:pt x="455" y="1006"/>
                    <a:pt x="0" y="2040"/>
                    <a:pt x="1299" y="2040"/>
                  </a:cubicBezTo>
                  <a:cubicBezTo>
                    <a:pt x="1426" y="2040"/>
                    <a:pt x="1569" y="2030"/>
                    <a:pt x="1731" y="2009"/>
                  </a:cubicBezTo>
                  <a:cubicBezTo>
                    <a:pt x="3555" y="1735"/>
                    <a:pt x="1822" y="550"/>
                    <a:pt x="1336" y="94"/>
                  </a:cubicBezTo>
                  <a:cubicBezTo>
                    <a:pt x="1267" y="29"/>
                    <a:pt x="1199" y="1"/>
                    <a:pt x="1134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 flipH="1">
              <a:off x="4434601" y="3213741"/>
              <a:ext cx="77214" cy="70891"/>
            </a:xfrm>
            <a:custGeom>
              <a:rect b="b" l="l" r="r" t="t"/>
              <a:pathLst>
                <a:path extrusionOk="0" h="2119" w="2308">
                  <a:moveTo>
                    <a:pt x="1581" y="0"/>
                  </a:moveTo>
                  <a:cubicBezTo>
                    <a:pt x="1198" y="0"/>
                    <a:pt x="517" y="821"/>
                    <a:pt x="517" y="821"/>
                  </a:cubicBezTo>
                  <a:cubicBezTo>
                    <a:pt x="0" y="1308"/>
                    <a:pt x="821" y="1916"/>
                    <a:pt x="1611" y="2098"/>
                  </a:cubicBezTo>
                  <a:cubicBezTo>
                    <a:pt x="1669" y="2112"/>
                    <a:pt x="1721" y="2119"/>
                    <a:pt x="1765" y="2119"/>
                  </a:cubicBezTo>
                  <a:cubicBezTo>
                    <a:pt x="2308" y="2119"/>
                    <a:pt x="1936" y="1147"/>
                    <a:pt x="1824" y="305"/>
                  </a:cubicBezTo>
                  <a:cubicBezTo>
                    <a:pt x="1795" y="84"/>
                    <a:pt x="1703" y="0"/>
                    <a:pt x="1581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 flipH="1">
              <a:off x="3719677" y="3234181"/>
              <a:ext cx="196280" cy="116724"/>
            </a:xfrm>
            <a:custGeom>
              <a:rect b="b" l="l" r="r" t="t"/>
              <a:pathLst>
                <a:path extrusionOk="0" h="3489" w="5867">
                  <a:moveTo>
                    <a:pt x="4102" y="0"/>
                  </a:moveTo>
                  <a:cubicBezTo>
                    <a:pt x="3538" y="0"/>
                    <a:pt x="2929" y="253"/>
                    <a:pt x="2493" y="484"/>
                  </a:cubicBezTo>
                  <a:cubicBezTo>
                    <a:pt x="2098" y="727"/>
                    <a:pt x="1672" y="909"/>
                    <a:pt x="1246" y="1061"/>
                  </a:cubicBezTo>
                  <a:cubicBezTo>
                    <a:pt x="669" y="1244"/>
                    <a:pt x="0" y="1669"/>
                    <a:pt x="487" y="2490"/>
                  </a:cubicBezTo>
                  <a:cubicBezTo>
                    <a:pt x="745" y="2944"/>
                    <a:pt x="1129" y="3069"/>
                    <a:pt x="1546" y="3069"/>
                  </a:cubicBezTo>
                  <a:cubicBezTo>
                    <a:pt x="2055" y="3069"/>
                    <a:pt x="2614" y="2883"/>
                    <a:pt x="3054" y="2883"/>
                  </a:cubicBezTo>
                  <a:cubicBezTo>
                    <a:pt x="3316" y="2883"/>
                    <a:pt x="3536" y="2949"/>
                    <a:pt x="3678" y="3159"/>
                  </a:cubicBezTo>
                  <a:cubicBezTo>
                    <a:pt x="3827" y="3390"/>
                    <a:pt x="4056" y="3489"/>
                    <a:pt x="4312" y="3489"/>
                  </a:cubicBezTo>
                  <a:cubicBezTo>
                    <a:pt x="4996" y="3489"/>
                    <a:pt x="5867" y="2778"/>
                    <a:pt x="5867" y="2004"/>
                  </a:cubicBezTo>
                  <a:cubicBezTo>
                    <a:pt x="5867" y="970"/>
                    <a:pt x="5563" y="271"/>
                    <a:pt x="4408" y="28"/>
                  </a:cubicBezTo>
                  <a:cubicBezTo>
                    <a:pt x="4308" y="9"/>
                    <a:pt x="4206" y="0"/>
                    <a:pt x="4102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 flipH="1">
              <a:off x="4533653" y="3153760"/>
              <a:ext cx="95113" cy="56004"/>
            </a:xfrm>
            <a:custGeom>
              <a:rect b="b" l="l" r="r" t="t"/>
              <a:pathLst>
                <a:path extrusionOk="0" h="1674" w="2843">
                  <a:moveTo>
                    <a:pt x="1365" y="1"/>
                  </a:moveTo>
                  <a:cubicBezTo>
                    <a:pt x="1215" y="1"/>
                    <a:pt x="1063" y="37"/>
                    <a:pt x="913" y="122"/>
                  </a:cubicBezTo>
                  <a:cubicBezTo>
                    <a:pt x="1" y="608"/>
                    <a:pt x="366" y="1429"/>
                    <a:pt x="1095" y="1611"/>
                  </a:cubicBezTo>
                  <a:cubicBezTo>
                    <a:pt x="1281" y="1650"/>
                    <a:pt x="1488" y="1673"/>
                    <a:pt x="1690" y="1673"/>
                  </a:cubicBezTo>
                  <a:cubicBezTo>
                    <a:pt x="2281" y="1673"/>
                    <a:pt x="2843" y="1478"/>
                    <a:pt x="2797" y="912"/>
                  </a:cubicBezTo>
                  <a:cubicBezTo>
                    <a:pt x="2797" y="912"/>
                    <a:pt x="2119" y="1"/>
                    <a:pt x="1365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 flipH="1">
              <a:off x="4659940" y="3204843"/>
              <a:ext cx="47105" cy="36633"/>
            </a:xfrm>
            <a:custGeom>
              <a:rect b="b" l="l" r="r" t="t"/>
              <a:pathLst>
                <a:path extrusionOk="0" h="1095" w="1408">
                  <a:moveTo>
                    <a:pt x="480" y="0"/>
                  </a:moveTo>
                  <a:cubicBezTo>
                    <a:pt x="156" y="0"/>
                    <a:pt x="92" y="662"/>
                    <a:pt x="92" y="662"/>
                  </a:cubicBezTo>
                  <a:cubicBezTo>
                    <a:pt x="0" y="1087"/>
                    <a:pt x="608" y="966"/>
                    <a:pt x="1003" y="1087"/>
                  </a:cubicBezTo>
                  <a:cubicBezTo>
                    <a:pt x="1027" y="1092"/>
                    <a:pt x="1049" y="1095"/>
                    <a:pt x="1069" y="1095"/>
                  </a:cubicBezTo>
                  <a:cubicBezTo>
                    <a:pt x="1407" y="1095"/>
                    <a:pt x="1216" y="400"/>
                    <a:pt x="699" y="84"/>
                  </a:cubicBezTo>
                  <a:cubicBezTo>
                    <a:pt x="616" y="25"/>
                    <a:pt x="543" y="0"/>
                    <a:pt x="480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 flipH="1">
              <a:off x="4551386" y="3077120"/>
              <a:ext cx="46870" cy="37001"/>
            </a:xfrm>
            <a:custGeom>
              <a:rect b="b" l="l" r="r" t="t"/>
              <a:pathLst>
                <a:path extrusionOk="0" h="1106" w="1401">
                  <a:moveTo>
                    <a:pt x="494" y="1"/>
                  </a:moveTo>
                  <a:cubicBezTo>
                    <a:pt x="158" y="1"/>
                    <a:pt x="92" y="680"/>
                    <a:pt x="92" y="680"/>
                  </a:cubicBezTo>
                  <a:cubicBezTo>
                    <a:pt x="1" y="1106"/>
                    <a:pt x="609" y="984"/>
                    <a:pt x="1004" y="1075"/>
                  </a:cubicBezTo>
                  <a:cubicBezTo>
                    <a:pt x="1035" y="1084"/>
                    <a:pt x="1063" y="1089"/>
                    <a:pt x="1087" y="1089"/>
                  </a:cubicBezTo>
                  <a:cubicBezTo>
                    <a:pt x="1401" y="1089"/>
                    <a:pt x="1207" y="411"/>
                    <a:pt x="700" y="72"/>
                  </a:cubicBezTo>
                  <a:cubicBezTo>
                    <a:pt x="622" y="22"/>
                    <a:pt x="554" y="1"/>
                    <a:pt x="494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 flipH="1">
              <a:off x="4458689" y="3001884"/>
              <a:ext cx="46001" cy="36399"/>
            </a:xfrm>
            <a:custGeom>
              <a:rect b="b" l="l" r="r" t="t"/>
              <a:pathLst>
                <a:path extrusionOk="0" h="1088" w="1375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608" y="954"/>
                    <a:pt x="1003" y="1075"/>
                  </a:cubicBezTo>
                  <a:cubicBezTo>
                    <a:pt x="1031" y="1084"/>
                    <a:pt x="1056" y="1088"/>
                    <a:pt x="1079" y="1088"/>
                  </a:cubicBezTo>
                  <a:cubicBezTo>
                    <a:pt x="1375" y="1088"/>
                    <a:pt x="1208" y="383"/>
                    <a:pt x="699" y="72"/>
                  </a:cubicBezTo>
                  <a:cubicBezTo>
                    <a:pt x="617" y="22"/>
                    <a:pt x="545" y="0"/>
                    <a:pt x="484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 flipH="1">
              <a:off x="4384592" y="3323199"/>
              <a:ext cx="45867" cy="36399"/>
            </a:xfrm>
            <a:custGeom>
              <a:rect b="b" l="l" r="r" t="t"/>
              <a:pathLst>
                <a:path extrusionOk="0" h="1088" w="1371">
                  <a:moveTo>
                    <a:pt x="483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79" y="383"/>
                    <a:pt x="699" y="72"/>
                  </a:cubicBezTo>
                  <a:cubicBezTo>
                    <a:pt x="617" y="22"/>
                    <a:pt x="545" y="0"/>
                    <a:pt x="483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 flipH="1">
              <a:off x="4174910" y="3135696"/>
              <a:ext cx="47105" cy="36633"/>
            </a:xfrm>
            <a:custGeom>
              <a:rect b="b" l="l" r="r" t="t"/>
              <a:pathLst>
                <a:path extrusionOk="0" h="1095" w="1408">
                  <a:moveTo>
                    <a:pt x="470" y="0"/>
                  </a:moveTo>
                  <a:cubicBezTo>
                    <a:pt x="134" y="0"/>
                    <a:pt x="91" y="662"/>
                    <a:pt x="91" y="662"/>
                  </a:cubicBezTo>
                  <a:cubicBezTo>
                    <a:pt x="0" y="1087"/>
                    <a:pt x="608" y="966"/>
                    <a:pt x="1003" y="1087"/>
                  </a:cubicBezTo>
                  <a:cubicBezTo>
                    <a:pt x="1027" y="1093"/>
                    <a:pt x="1049" y="1095"/>
                    <a:pt x="1069" y="1095"/>
                  </a:cubicBezTo>
                  <a:cubicBezTo>
                    <a:pt x="1407" y="1095"/>
                    <a:pt x="1216" y="400"/>
                    <a:pt x="699" y="84"/>
                  </a:cubicBezTo>
                  <a:cubicBezTo>
                    <a:pt x="611" y="25"/>
                    <a:pt x="535" y="0"/>
                    <a:pt x="470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 flipH="1">
              <a:off x="4077585" y="3444500"/>
              <a:ext cx="208492" cy="126594"/>
            </a:xfrm>
            <a:custGeom>
              <a:rect b="b" l="l" r="r" t="t"/>
              <a:pathLst>
                <a:path extrusionOk="0" h="3784" w="6232">
                  <a:moveTo>
                    <a:pt x="3734" y="1"/>
                  </a:moveTo>
                  <a:cubicBezTo>
                    <a:pt x="3349" y="1"/>
                    <a:pt x="2956" y="140"/>
                    <a:pt x="2584" y="489"/>
                  </a:cubicBezTo>
                  <a:cubicBezTo>
                    <a:pt x="1094" y="1887"/>
                    <a:pt x="0" y="2890"/>
                    <a:pt x="1094" y="3620"/>
                  </a:cubicBezTo>
                  <a:cubicBezTo>
                    <a:pt x="1267" y="3735"/>
                    <a:pt x="1455" y="3783"/>
                    <a:pt x="1650" y="3783"/>
                  </a:cubicBezTo>
                  <a:cubicBezTo>
                    <a:pt x="2071" y="3783"/>
                    <a:pt x="2523" y="3556"/>
                    <a:pt x="2918" y="3285"/>
                  </a:cubicBezTo>
                  <a:cubicBezTo>
                    <a:pt x="3587" y="2799"/>
                    <a:pt x="4377" y="2495"/>
                    <a:pt x="5198" y="2434"/>
                  </a:cubicBezTo>
                  <a:cubicBezTo>
                    <a:pt x="5745" y="2404"/>
                    <a:pt x="6231" y="2252"/>
                    <a:pt x="6110" y="1826"/>
                  </a:cubicBezTo>
                  <a:cubicBezTo>
                    <a:pt x="5906" y="1192"/>
                    <a:pt x="4858" y="1"/>
                    <a:pt x="3734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 flipH="1">
              <a:off x="3806620" y="3674555"/>
              <a:ext cx="194775" cy="114048"/>
            </a:xfrm>
            <a:custGeom>
              <a:rect b="b" l="l" r="r" t="t"/>
              <a:pathLst>
                <a:path extrusionOk="0" h="3409" w="5822">
                  <a:moveTo>
                    <a:pt x="3786" y="0"/>
                  </a:moveTo>
                  <a:cubicBezTo>
                    <a:pt x="3684" y="0"/>
                    <a:pt x="3578" y="8"/>
                    <a:pt x="3466" y="25"/>
                  </a:cubicBezTo>
                  <a:cubicBezTo>
                    <a:pt x="1460" y="299"/>
                    <a:pt x="1" y="481"/>
                    <a:pt x="457" y="1697"/>
                  </a:cubicBezTo>
                  <a:cubicBezTo>
                    <a:pt x="670" y="2305"/>
                    <a:pt x="1430" y="2457"/>
                    <a:pt x="2129" y="2487"/>
                  </a:cubicBezTo>
                  <a:cubicBezTo>
                    <a:pt x="2175" y="2486"/>
                    <a:pt x="2221" y="2485"/>
                    <a:pt x="2267" y="2485"/>
                  </a:cubicBezTo>
                  <a:cubicBezTo>
                    <a:pt x="3041" y="2485"/>
                    <a:pt x="3809" y="2724"/>
                    <a:pt x="4469" y="3126"/>
                  </a:cubicBezTo>
                  <a:cubicBezTo>
                    <a:pt x="4747" y="3282"/>
                    <a:pt x="5026" y="3409"/>
                    <a:pt x="5236" y="3409"/>
                  </a:cubicBezTo>
                  <a:cubicBezTo>
                    <a:pt x="5393" y="3409"/>
                    <a:pt x="5511" y="3338"/>
                    <a:pt x="5563" y="3156"/>
                  </a:cubicBezTo>
                  <a:cubicBezTo>
                    <a:pt x="5822" y="2324"/>
                    <a:pt x="5511" y="0"/>
                    <a:pt x="3786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 flipH="1">
              <a:off x="3978975" y="3563525"/>
              <a:ext cx="97655" cy="67144"/>
            </a:xfrm>
            <a:custGeom>
              <a:rect b="b" l="l" r="r" t="t"/>
              <a:pathLst>
                <a:path extrusionOk="0" h="2007" w="2919">
                  <a:moveTo>
                    <a:pt x="1612" y="1"/>
                  </a:moveTo>
                  <a:cubicBezTo>
                    <a:pt x="913" y="1"/>
                    <a:pt x="1" y="1"/>
                    <a:pt x="1" y="548"/>
                  </a:cubicBezTo>
                  <a:cubicBezTo>
                    <a:pt x="1" y="1095"/>
                    <a:pt x="913" y="2007"/>
                    <a:pt x="1612" y="2007"/>
                  </a:cubicBezTo>
                  <a:cubicBezTo>
                    <a:pt x="2341" y="2007"/>
                    <a:pt x="2919" y="1551"/>
                    <a:pt x="2919" y="1004"/>
                  </a:cubicBezTo>
                  <a:cubicBezTo>
                    <a:pt x="2919" y="457"/>
                    <a:pt x="2341" y="1"/>
                    <a:pt x="1612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 flipH="1">
              <a:off x="4027783" y="3701418"/>
              <a:ext cx="89526" cy="90027"/>
            </a:xfrm>
            <a:custGeom>
              <a:rect b="b" l="l" r="r" t="t"/>
              <a:pathLst>
                <a:path extrusionOk="0" h="2691" w="2676">
                  <a:moveTo>
                    <a:pt x="1655" y="1"/>
                  </a:moveTo>
                  <a:cubicBezTo>
                    <a:pt x="1187" y="1"/>
                    <a:pt x="727" y="391"/>
                    <a:pt x="548" y="955"/>
                  </a:cubicBezTo>
                  <a:cubicBezTo>
                    <a:pt x="305" y="1654"/>
                    <a:pt x="1" y="2475"/>
                    <a:pt x="548" y="2657"/>
                  </a:cubicBezTo>
                  <a:cubicBezTo>
                    <a:pt x="614" y="2680"/>
                    <a:pt x="690" y="2691"/>
                    <a:pt x="773" y="2691"/>
                  </a:cubicBezTo>
                  <a:cubicBezTo>
                    <a:pt x="1343" y="2691"/>
                    <a:pt x="2247" y="2177"/>
                    <a:pt x="2433" y="1593"/>
                  </a:cubicBezTo>
                  <a:cubicBezTo>
                    <a:pt x="2676" y="924"/>
                    <a:pt x="2433" y="225"/>
                    <a:pt x="1916" y="43"/>
                  </a:cubicBezTo>
                  <a:cubicBezTo>
                    <a:pt x="1830" y="14"/>
                    <a:pt x="1742" y="1"/>
                    <a:pt x="1655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 flipH="1">
              <a:off x="4043035" y="3614240"/>
              <a:ext cx="118665" cy="67546"/>
            </a:xfrm>
            <a:custGeom>
              <a:rect b="b" l="l" r="r" t="t"/>
              <a:pathLst>
                <a:path extrusionOk="0" h="2019" w="3547">
                  <a:moveTo>
                    <a:pt x="1122" y="1"/>
                  </a:moveTo>
                  <a:cubicBezTo>
                    <a:pt x="735" y="1"/>
                    <a:pt x="446" y="977"/>
                    <a:pt x="446" y="977"/>
                  </a:cubicBezTo>
                  <a:cubicBezTo>
                    <a:pt x="446" y="977"/>
                    <a:pt x="0" y="2019"/>
                    <a:pt x="1258" y="2019"/>
                  </a:cubicBezTo>
                  <a:cubicBezTo>
                    <a:pt x="1392" y="2019"/>
                    <a:pt x="1547" y="2007"/>
                    <a:pt x="1723" y="1980"/>
                  </a:cubicBezTo>
                  <a:cubicBezTo>
                    <a:pt x="3547" y="1737"/>
                    <a:pt x="1814" y="521"/>
                    <a:pt x="1328" y="96"/>
                  </a:cubicBezTo>
                  <a:cubicBezTo>
                    <a:pt x="1257" y="29"/>
                    <a:pt x="1188" y="1"/>
                    <a:pt x="1122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 flipH="1">
              <a:off x="4194612" y="3604036"/>
              <a:ext cx="77248" cy="70055"/>
            </a:xfrm>
            <a:custGeom>
              <a:rect b="b" l="l" r="r" t="t"/>
              <a:pathLst>
                <a:path extrusionOk="0" h="2094" w="2309">
                  <a:moveTo>
                    <a:pt x="1558" y="1"/>
                  </a:moveTo>
                  <a:cubicBezTo>
                    <a:pt x="1161" y="1"/>
                    <a:pt x="487" y="796"/>
                    <a:pt x="487" y="796"/>
                  </a:cubicBezTo>
                  <a:cubicBezTo>
                    <a:pt x="1" y="1282"/>
                    <a:pt x="821" y="1890"/>
                    <a:pt x="1581" y="2072"/>
                  </a:cubicBezTo>
                  <a:cubicBezTo>
                    <a:pt x="1642" y="2086"/>
                    <a:pt x="1695" y="2093"/>
                    <a:pt x="1742" y="2093"/>
                  </a:cubicBezTo>
                  <a:cubicBezTo>
                    <a:pt x="2308" y="2093"/>
                    <a:pt x="1937" y="1124"/>
                    <a:pt x="1824" y="309"/>
                  </a:cubicBezTo>
                  <a:cubicBezTo>
                    <a:pt x="1787" y="85"/>
                    <a:pt x="1687" y="1"/>
                    <a:pt x="1558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 flipH="1">
              <a:off x="3738979" y="3533618"/>
              <a:ext cx="196314" cy="116256"/>
            </a:xfrm>
            <a:custGeom>
              <a:rect b="b" l="l" r="r" t="t"/>
              <a:pathLst>
                <a:path extrusionOk="0" h="3475" w="5868">
                  <a:moveTo>
                    <a:pt x="4144" y="0"/>
                  </a:moveTo>
                  <a:cubicBezTo>
                    <a:pt x="3552" y="0"/>
                    <a:pt x="2989" y="160"/>
                    <a:pt x="2493" y="500"/>
                  </a:cubicBezTo>
                  <a:cubicBezTo>
                    <a:pt x="2098" y="712"/>
                    <a:pt x="1672" y="895"/>
                    <a:pt x="1247" y="1047"/>
                  </a:cubicBezTo>
                  <a:cubicBezTo>
                    <a:pt x="669" y="1259"/>
                    <a:pt x="1" y="1655"/>
                    <a:pt x="487" y="2475"/>
                  </a:cubicBezTo>
                  <a:cubicBezTo>
                    <a:pt x="745" y="2929"/>
                    <a:pt x="1129" y="3054"/>
                    <a:pt x="1547" y="3054"/>
                  </a:cubicBezTo>
                  <a:cubicBezTo>
                    <a:pt x="2056" y="3054"/>
                    <a:pt x="2614" y="2868"/>
                    <a:pt x="3054" y="2868"/>
                  </a:cubicBezTo>
                  <a:cubicBezTo>
                    <a:pt x="3316" y="2868"/>
                    <a:pt x="3536" y="2934"/>
                    <a:pt x="3679" y="3144"/>
                  </a:cubicBezTo>
                  <a:cubicBezTo>
                    <a:pt x="3827" y="3375"/>
                    <a:pt x="4057" y="3474"/>
                    <a:pt x="4312" y="3474"/>
                  </a:cubicBezTo>
                  <a:cubicBezTo>
                    <a:pt x="4996" y="3474"/>
                    <a:pt x="5867" y="2764"/>
                    <a:pt x="5867" y="1989"/>
                  </a:cubicBezTo>
                  <a:cubicBezTo>
                    <a:pt x="5867" y="956"/>
                    <a:pt x="5563" y="256"/>
                    <a:pt x="4438" y="13"/>
                  </a:cubicBezTo>
                  <a:cubicBezTo>
                    <a:pt x="4340" y="5"/>
                    <a:pt x="4241" y="0"/>
                    <a:pt x="4144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 flipH="1">
              <a:off x="4259610" y="3685394"/>
              <a:ext cx="76378" cy="73467"/>
            </a:xfrm>
            <a:custGeom>
              <a:rect b="b" l="l" r="r" t="t"/>
              <a:pathLst>
                <a:path extrusionOk="0" h="2196" w="2283">
                  <a:moveTo>
                    <a:pt x="879" y="1"/>
                  </a:moveTo>
                  <a:cubicBezTo>
                    <a:pt x="193" y="1"/>
                    <a:pt x="0" y="677"/>
                    <a:pt x="337" y="1221"/>
                  </a:cubicBezTo>
                  <a:cubicBezTo>
                    <a:pt x="629" y="1692"/>
                    <a:pt x="1135" y="2196"/>
                    <a:pt x="1576" y="2196"/>
                  </a:cubicBezTo>
                  <a:cubicBezTo>
                    <a:pt x="1733" y="2196"/>
                    <a:pt x="1881" y="2132"/>
                    <a:pt x="2009" y="1981"/>
                  </a:cubicBezTo>
                  <a:cubicBezTo>
                    <a:pt x="2009" y="1981"/>
                    <a:pt x="2282" y="370"/>
                    <a:pt x="1279" y="66"/>
                  </a:cubicBezTo>
                  <a:cubicBezTo>
                    <a:pt x="1131" y="21"/>
                    <a:pt x="997" y="1"/>
                    <a:pt x="879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 flipH="1">
              <a:off x="4148782" y="3827435"/>
              <a:ext cx="76277" cy="72965"/>
            </a:xfrm>
            <a:custGeom>
              <a:rect b="b" l="l" r="r" t="t"/>
              <a:pathLst>
                <a:path extrusionOk="0" h="2181" w="2280">
                  <a:moveTo>
                    <a:pt x="858" y="0"/>
                  </a:moveTo>
                  <a:cubicBezTo>
                    <a:pt x="187" y="0"/>
                    <a:pt x="0" y="691"/>
                    <a:pt x="334" y="1230"/>
                  </a:cubicBezTo>
                  <a:cubicBezTo>
                    <a:pt x="623" y="1697"/>
                    <a:pt x="1140" y="2180"/>
                    <a:pt x="1575" y="2180"/>
                  </a:cubicBezTo>
                  <a:cubicBezTo>
                    <a:pt x="1735" y="2180"/>
                    <a:pt x="1884" y="2115"/>
                    <a:pt x="2006" y="1960"/>
                  </a:cubicBezTo>
                  <a:cubicBezTo>
                    <a:pt x="2006" y="1960"/>
                    <a:pt x="2280" y="379"/>
                    <a:pt x="1277" y="75"/>
                  </a:cubicBezTo>
                  <a:cubicBezTo>
                    <a:pt x="1121" y="23"/>
                    <a:pt x="981" y="0"/>
                    <a:pt x="858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 flipH="1">
              <a:off x="4434501" y="4371814"/>
              <a:ext cx="66274" cy="68248"/>
            </a:xfrm>
            <a:custGeom>
              <a:rect b="b" l="l" r="r" t="t"/>
              <a:pathLst>
                <a:path extrusionOk="0" h="2040" w="1981">
                  <a:moveTo>
                    <a:pt x="890" y="0"/>
                  </a:moveTo>
                  <a:cubicBezTo>
                    <a:pt x="197" y="0"/>
                    <a:pt x="1" y="703"/>
                    <a:pt x="339" y="1249"/>
                  </a:cubicBezTo>
                  <a:cubicBezTo>
                    <a:pt x="521" y="1553"/>
                    <a:pt x="795" y="1827"/>
                    <a:pt x="1099" y="2040"/>
                  </a:cubicBezTo>
                  <a:cubicBezTo>
                    <a:pt x="1403" y="1675"/>
                    <a:pt x="1676" y="1341"/>
                    <a:pt x="1980" y="945"/>
                  </a:cubicBezTo>
                  <a:cubicBezTo>
                    <a:pt x="1920" y="550"/>
                    <a:pt x="1646" y="216"/>
                    <a:pt x="1281" y="64"/>
                  </a:cubicBezTo>
                  <a:cubicBezTo>
                    <a:pt x="1137" y="20"/>
                    <a:pt x="1007" y="0"/>
                    <a:pt x="890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 flipH="1">
              <a:off x="4311397" y="3849915"/>
              <a:ext cx="45867" cy="36432"/>
            </a:xfrm>
            <a:custGeom>
              <a:rect b="b" l="l" r="r" t="t"/>
              <a:pathLst>
                <a:path extrusionOk="0" h="1089" w="1371">
                  <a:moveTo>
                    <a:pt x="484" y="0"/>
                  </a:moveTo>
                  <a:cubicBezTo>
                    <a:pt x="136" y="0"/>
                    <a:pt x="92" y="680"/>
                    <a:pt x="92" y="680"/>
                  </a:cubicBezTo>
                  <a:cubicBezTo>
                    <a:pt x="1" y="1075"/>
                    <a:pt x="578" y="984"/>
                    <a:pt x="1004" y="1075"/>
                  </a:cubicBezTo>
                  <a:cubicBezTo>
                    <a:pt x="1032" y="1084"/>
                    <a:pt x="1058" y="1088"/>
                    <a:pt x="1081" y="1088"/>
                  </a:cubicBezTo>
                  <a:cubicBezTo>
                    <a:pt x="1370" y="1088"/>
                    <a:pt x="1179" y="410"/>
                    <a:pt x="700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 flipH="1">
              <a:off x="4311364" y="3467181"/>
              <a:ext cx="45900" cy="36800"/>
            </a:xfrm>
            <a:custGeom>
              <a:rect b="b" l="l" r="r" t="t"/>
              <a:pathLst>
                <a:path extrusionOk="0" h="1100" w="1372">
                  <a:moveTo>
                    <a:pt x="470" y="0"/>
                  </a:moveTo>
                  <a:cubicBezTo>
                    <a:pt x="134" y="0"/>
                    <a:pt x="92" y="662"/>
                    <a:pt x="92" y="662"/>
                  </a:cubicBezTo>
                  <a:cubicBezTo>
                    <a:pt x="1" y="1087"/>
                    <a:pt x="578" y="966"/>
                    <a:pt x="1004" y="1087"/>
                  </a:cubicBezTo>
                  <a:cubicBezTo>
                    <a:pt x="1031" y="1096"/>
                    <a:pt x="1056" y="1100"/>
                    <a:pt x="1078" y="1100"/>
                  </a:cubicBezTo>
                  <a:cubicBezTo>
                    <a:pt x="1371" y="1100"/>
                    <a:pt x="1180" y="395"/>
                    <a:pt x="700" y="84"/>
                  </a:cubicBezTo>
                  <a:cubicBezTo>
                    <a:pt x="611" y="25"/>
                    <a:pt x="535" y="0"/>
                    <a:pt x="470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 flipH="1">
              <a:off x="4217864" y="3391309"/>
              <a:ext cx="46870" cy="36432"/>
            </a:xfrm>
            <a:custGeom>
              <a:rect b="b" l="l" r="r" t="t"/>
              <a:pathLst>
                <a:path extrusionOk="0" h="1089" w="1401">
                  <a:moveTo>
                    <a:pt x="484" y="1"/>
                  </a:moveTo>
                  <a:cubicBezTo>
                    <a:pt x="136" y="1"/>
                    <a:pt x="92" y="681"/>
                    <a:pt x="92" y="681"/>
                  </a:cubicBezTo>
                  <a:cubicBezTo>
                    <a:pt x="1" y="1076"/>
                    <a:pt x="608" y="985"/>
                    <a:pt x="1004" y="1076"/>
                  </a:cubicBezTo>
                  <a:cubicBezTo>
                    <a:pt x="1035" y="1085"/>
                    <a:pt x="1062" y="1089"/>
                    <a:pt x="1087" y="1089"/>
                  </a:cubicBezTo>
                  <a:cubicBezTo>
                    <a:pt x="1401" y="1089"/>
                    <a:pt x="1207" y="411"/>
                    <a:pt x="700" y="73"/>
                  </a:cubicBezTo>
                  <a:cubicBezTo>
                    <a:pt x="617" y="22"/>
                    <a:pt x="546" y="1"/>
                    <a:pt x="484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 flipH="1">
              <a:off x="4144502" y="3712625"/>
              <a:ext cx="44997" cy="36432"/>
            </a:xfrm>
            <a:custGeom>
              <a:rect b="b" l="l" r="r" t="t"/>
              <a:pathLst>
                <a:path extrusionOk="0" h="1089" w="1345">
                  <a:moveTo>
                    <a:pt x="454" y="1"/>
                  </a:moveTo>
                  <a:cubicBezTo>
                    <a:pt x="105" y="1"/>
                    <a:pt x="62" y="681"/>
                    <a:pt x="62" y="681"/>
                  </a:cubicBezTo>
                  <a:cubicBezTo>
                    <a:pt x="1" y="1076"/>
                    <a:pt x="578" y="954"/>
                    <a:pt x="973" y="1076"/>
                  </a:cubicBezTo>
                  <a:cubicBezTo>
                    <a:pt x="1002" y="1085"/>
                    <a:pt x="1028" y="1089"/>
                    <a:pt x="1051" y="1089"/>
                  </a:cubicBezTo>
                  <a:cubicBezTo>
                    <a:pt x="1344" y="1089"/>
                    <a:pt x="1177" y="411"/>
                    <a:pt x="669" y="73"/>
                  </a:cubicBezTo>
                  <a:cubicBezTo>
                    <a:pt x="587" y="22"/>
                    <a:pt x="516" y="1"/>
                    <a:pt x="454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 flipH="1">
              <a:off x="3409545" y="3589518"/>
              <a:ext cx="88522" cy="90094"/>
            </a:xfrm>
            <a:custGeom>
              <a:rect b="b" l="l" r="r" t="t"/>
              <a:pathLst>
                <a:path extrusionOk="0" h="2693" w="2646">
                  <a:moveTo>
                    <a:pt x="1626" y="0"/>
                  </a:moveTo>
                  <a:cubicBezTo>
                    <a:pt x="1180" y="0"/>
                    <a:pt x="726" y="372"/>
                    <a:pt x="548" y="956"/>
                  </a:cubicBezTo>
                  <a:cubicBezTo>
                    <a:pt x="305" y="1625"/>
                    <a:pt x="1" y="2476"/>
                    <a:pt x="548" y="2658"/>
                  </a:cubicBezTo>
                  <a:cubicBezTo>
                    <a:pt x="614" y="2682"/>
                    <a:pt x="690" y="2692"/>
                    <a:pt x="773" y="2692"/>
                  </a:cubicBezTo>
                  <a:cubicBezTo>
                    <a:pt x="1343" y="2692"/>
                    <a:pt x="2247" y="2178"/>
                    <a:pt x="2433" y="1595"/>
                  </a:cubicBezTo>
                  <a:cubicBezTo>
                    <a:pt x="2645" y="895"/>
                    <a:pt x="2433" y="227"/>
                    <a:pt x="1885" y="44"/>
                  </a:cubicBezTo>
                  <a:cubicBezTo>
                    <a:pt x="1801" y="14"/>
                    <a:pt x="1713" y="0"/>
                    <a:pt x="1626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 flipH="1">
              <a:off x="3423794" y="3501436"/>
              <a:ext cx="118933" cy="68282"/>
            </a:xfrm>
            <a:custGeom>
              <a:rect b="b" l="l" r="r" t="t"/>
              <a:pathLst>
                <a:path extrusionOk="0" h="2041" w="3555">
                  <a:moveTo>
                    <a:pt x="1105" y="1"/>
                  </a:moveTo>
                  <a:cubicBezTo>
                    <a:pt x="722" y="1"/>
                    <a:pt x="454" y="1006"/>
                    <a:pt x="454" y="1006"/>
                  </a:cubicBezTo>
                  <a:cubicBezTo>
                    <a:pt x="454" y="1006"/>
                    <a:pt x="0" y="2040"/>
                    <a:pt x="1299" y="2040"/>
                  </a:cubicBezTo>
                  <a:cubicBezTo>
                    <a:pt x="1426" y="2040"/>
                    <a:pt x="1569" y="2030"/>
                    <a:pt x="1731" y="2009"/>
                  </a:cubicBezTo>
                  <a:cubicBezTo>
                    <a:pt x="3555" y="1735"/>
                    <a:pt x="1792" y="550"/>
                    <a:pt x="1305" y="94"/>
                  </a:cubicBezTo>
                  <a:cubicBezTo>
                    <a:pt x="1236" y="29"/>
                    <a:pt x="1169" y="1"/>
                    <a:pt x="1105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 flipH="1">
              <a:off x="3575103" y="3491334"/>
              <a:ext cx="77515" cy="70690"/>
            </a:xfrm>
            <a:custGeom>
              <a:rect b="b" l="l" r="r" t="t"/>
              <a:pathLst>
                <a:path extrusionOk="0" h="2113" w="2317">
                  <a:moveTo>
                    <a:pt x="1564" y="0"/>
                  </a:moveTo>
                  <a:cubicBezTo>
                    <a:pt x="1168" y="0"/>
                    <a:pt x="487" y="821"/>
                    <a:pt x="487" y="821"/>
                  </a:cubicBezTo>
                  <a:cubicBezTo>
                    <a:pt x="1" y="1308"/>
                    <a:pt x="791" y="1916"/>
                    <a:pt x="1581" y="2098"/>
                  </a:cubicBezTo>
                  <a:cubicBezTo>
                    <a:pt x="1634" y="2108"/>
                    <a:pt x="1681" y="2113"/>
                    <a:pt x="1723" y="2113"/>
                  </a:cubicBezTo>
                  <a:cubicBezTo>
                    <a:pt x="2316" y="2113"/>
                    <a:pt x="1938" y="1156"/>
                    <a:pt x="1824" y="305"/>
                  </a:cubicBezTo>
                  <a:cubicBezTo>
                    <a:pt x="1788" y="84"/>
                    <a:pt x="1690" y="0"/>
                    <a:pt x="1564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 flipH="1">
              <a:off x="3641373" y="3573226"/>
              <a:ext cx="75274" cy="73400"/>
            </a:xfrm>
            <a:custGeom>
              <a:rect b="b" l="l" r="r" t="t"/>
              <a:pathLst>
                <a:path extrusionOk="0" h="2194" w="2250">
                  <a:moveTo>
                    <a:pt x="858" y="0"/>
                  </a:moveTo>
                  <a:cubicBezTo>
                    <a:pt x="187" y="0"/>
                    <a:pt x="0" y="691"/>
                    <a:pt x="334" y="1230"/>
                  </a:cubicBezTo>
                  <a:cubicBezTo>
                    <a:pt x="600" y="1696"/>
                    <a:pt x="1108" y="2193"/>
                    <a:pt x="1553" y="2193"/>
                  </a:cubicBezTo>
                  <a:cubicBezTo>
                    <a:pt x="1718" y="2193"/>
                    <a:pt x="1874" y="2125"/>
                    <a:pt x="2006" y="1960"/>
                  </a:cubicBezTo>
                  <a:cubicBezTo>
                    <a:pt x="2006" y="1960"/>
                    <a:pt x="2249" y="379"/>
                    <a:pt x="1276" y="75"/>
                  </a:cubicBezTo>
                  <a:cubicBezTo>
                    <a:pt x="1121" y="24"/>
                    <a:pt x="981" y="0"/>
                    <a:pt x="858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 flipH="1">
              <a:off x="3525361" y="3600791"/>
              <a:ext cx="45900" cy="36399"/>
            </a:xfrm>
            <a:custGeom>
              <a:rect b="b" l="l" r="r" t="t"/>
              <a:pathLst>
                <a:path extrusionOk="0" h="1088" w="1372">
                  <a:moveTo>
                    <a:pt x="484" y="0"/>
                  </a:moveTo>
                  <a:cubicBezTo>
                    <a:pt x="135" y="0"/>
                    <a:pt x="92" y="680"/>
                    <a:pt x="92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 flipH="1">
              <a:off x="3928127" y="3283892"/>
              <a:ext cx="96651" cy="84775"/>
            </a:xfrm>
            <a:custGeom>
              <a:rect b="b" l="l" r="r" t="t"/>
              <a:pathLst>
                <a:path extrusionOk="0" h="2534" w="2889">
                  <a:moveTo>
                    <a:pt x="1972" y="0"/>
                  </a:moveTo>
                  <a:cubicBezTo>
                    <a:pt x="1403" y="0"/>
                    <a:pt x="616" y="330"/>
                    <a:pt x="335" y="822"/>
                  </a:cubicBezTo>
                  <a:cubicBezTo>
                    <a:pt x="1" y="1460"/>
                    <a:pt x="122" y="2189"/>
                    <a:pt x="609" y="2433"/>
                  </a:cubicBezTo>
                  <a:cubicBezTo>
                    <a:pt x="730" y="2501"/>
                    <a:pt x="863" y="2533"/>
                    <a:pt x="1000" y="2533"/>
                  </a:cubicBezTo>
                  <a:cubicBezTo>
                    <a:pt x="1409" y="2533"/>
                    <a:pt x="1847" y="2243"/>
                    <a:pt x="2098" y="1764"/>
                  </a:cubicBezTo>
                  <a:cubicBezTo>
                    <a:pt x="2463" y="1126"/>
                    <a:pt x="2888" y="335"/>
                    <a:pt x="2402" y="92"/>
                  </a:cubicBezTo>
                  <a:cubicBezTo>
                    <a:pt x="2291" y="29"/>
                    <a:pt x="2141" y="0"/>
                    <a:pt x="1972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 flipH="1">
              <a:off x="4048122" y="3163997"/>
              <a:ext cx="84440" cy="92704"/>
            </a:xfrm>
            <a:custGeom>
              <a:rect b="b" l="l" r="r" t="t"/>
              <a:pathLst>
                <a:path extrusionOk="0" h="2771" w="2524">
                  <a:moveTo>
                    <a:pt x="718" y="0"/>
                  </a:moveTo>
                  <a:cubicBezTo>
                    <a:pt x="614" y="0"/>
                    <a:pt x="516" y="36"/>
                    <a:pt x="426" y="120"/>
                  </a:cubicBezTo>
                  <a:cubicBezTo>
                    <a:pt x="31" y="485"/>
                    <a:pt x="1" y="1761"/>
                    <a:pt x="487" y="2278"/>
                  </a:cubicBezTo>
                  <a:cubicBezTo>
                    <a:pt x="779" y="2606"/>
                    <a:pt x="1158" y="2770"/>
                    <a:pt x="1501" y="2770"/>
                  </a:cubicBezTo>
                  <a:cubicBezTo>
                    <a:pt x="1729" y="2770"/>
                    <a:pt x="1940" y="2697"/>
                    <a:pt x="2098" y="2551"/>
                  </a:cubicBezTo>
                  <a:cubicBezTo>
                    <a:pt x="2524" y="2156"/>
                    <a:pt x="2463" y="1427"/>
                    <a:pt x="1946" y="910"/>
                  </a:cubicBezTo>
                  <a:cubicBezTo>
                    <a:pt x="1563" y="503"/>
                    <a:pt x="1103" y="0"/>
                    <a:pt x="718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 flipH="1">
              <a:off x="3935253" y="3183032"/>
              <a:ext cx="93005" cy="66609"/>
            </a:xfrm>
            <a:custGeom>
              <a:rect b="b" l="l" r="r" t="t"/>
              <a:pathLst>
                <a:path extrusionOk="0" h="1991" w="2780">
                  <a:moveTo>
                    <a:pt x="1154" y="0"/>
                  </a:moveTo>
                  <a:cubicBezTo>
                    <a:pt x="878" y="0"/>
                    <a:pt x="556" y="214"/>
                    <a:pt x="287" y="979"/>
                  </a:cubicBezTo>
                  <a:cubicBezTo>
                    <a:pt x="0" y="1759"/>
                    <a:pt x="217" y="1991"/>
                    <a:pt x="601" y="1991"/>
                  </a:cubicBezTo>
                  <a:cubicBezTo>
                    <a:pt x="1071" y="1991"/>
                    <a:pt x="1790" y="1644"/>
                    <a:pt x="2141" y="1527"/>
                  </a:cubicBezTo>
                  <a:cubicBezTo>
                    <a:pt x="2780" y="1283"/>
                    <a:pt x="1777" y="341"/>
                    <a:pt x="1777" y="341"/>
                  </a:cubicBezTo>
                  <a:cubicBezTo>
                    <a:pt x="1777" y="341"/>
                    <a:pt x="1502" y="0"/>
                    <a:pt x="1154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 flipH="1">
              <a:off x="3978978" y="3434029"/>
              <a:ext cx="59583" cy="34827"/>
            </a:xfrm>
            <a:custGeom>
              <a:rect b="b" l="l" r="r" t="t"/>
              <a:pathLst>
                <a:path extrusionOk="0" h="1041" w="1781">
                  <a:moveTo>
                    <a:pt x="821" y="1"/>
                  </a:moveTo>
                  <a:cubicBezTo>
                    <a:pt x="586" y="1"/>
                    <a:pt x="424" y="432"/>
                    <a:pt x="200" y="680"/>
                  </a:cubicBezTo>
                  <a:cubicBezTo>
                    <a:pt x="0" y="880"/>
                    <a:pt x="260" y="1041"/>
                    <a:pt x="626" y="1041"/>
                  </a:cubicBezTo>
                  <a:cubicBezTo>
                    <a:pt x="817" y="1041"/>
                    <a:pt x="1036" y="997"/>
                    <a:pt x="1234" y="893"/>
                  </a:cubicBezTo>
                  <a:cubicBezTo>
                    <a:pt x="1781" y="589"/>
                    <a:pt x="990" y="72"/>
                    <a:pt x="990" y="72"/>
                  </a:cubicBezTo>
                  <a:cubicBezTo>
                    <a:pt x="929" y="22"/>
                    <a:pt x="873" y="1"/>
                    <a:pt x="821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 flipH="1">
              <a:off x="3935156" y="3525221"/>
              <a:ext cx="46904" cy="36734"/>
            </a:xfrm>
            <a:custGeom>
              <a:rect b="b" l="l" r="r" t="t"/>
              <a:pathLst>
                <a:path extrusionOk="0" h="1098" w="1402">
                  <a:moveTo>
                    <a:pt x="485" y="0"/>
                  </a:moveTo>
                  <a:cubicBezTo>
                    <a:pt x="156" y="0"/>
                    <a:pt x="92" y="690"/>
                    <a:pt x="92" y="690"/>
                  </a:cubicBezTo>
                  <a:cubicBezTo>
                    <a:pt x="1" y="1085"/>
                    <a:pt x="608" y="963"/>
                    <a:pt x="1034" y="1085"/>
                  </a:cubicBezTo>
                  <a:cubicBezTo>
                    <a:pt x="1062" y="1093"/>
                    <a:pt x="1087" y="1098"/>
                    <a:pt x="1109" y="1098"/>
                  </a:cubicBezTo>
                  <a:cubicBezTo>
                    <a:pt x="1402" y="1098"/>
                    <a:pt x="1208" y="393"/>
                    <a:pt x="700" y="82"/>
                  </a:cubicBezTo>
                  <a:cubicBezTo>
                    <a:pt x="618" y="24"/>
                    <a:pt x="547" y="0"/>
                    <a:pt x="485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 flipH="1">
              <a:off x="4341969" y="4002795"/>
              <a:ext cx="97655" cy="67144"/>
            </a:xfrm>
            <a:custGeom>
              <a:rect b="b" l="l" r="r" t="t"/>
              <a:pathLst>
                <a:path extrusionOk="0" h="2007" w="2919">
                  <a:moveTo>
                    <a:pt x="1611" y="1"/>
                  </a:moveTo>
                  <a:cubicBezTo>
                    <a:pt x="882" y="1"/>
                    <a:pt x="0" y="1"/>
                    <a:pt x="0" y="548"/>
                  </a:cubicBezTo>
                  <a:cubicBezTo>
                    <a:pt x="0" y="1125"/>
                    <a:pt x="882" y="2007"/>
                    <a:pt x="1611" y="2007"/>
                  </a:cubicBezTo>
                  <a:cubicBezTo>
                    <a:pt x="2311" y="2007"/>
                    <a:pt x="2918" y="1581"/>
                    <a:pt x="2918" y="1004"/>
                  </a:cubicBezTo>
                  <a:cubicBezTo>
                    <a:pt x="2918" y="457"/>
                    <a:pt x="2311" y="1"/>
                    <a:pt x="1611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 flipH="1">
              <a:off x="4391781" y="4141625"/>
              <a:ext cx="88522" cy="90128"/>
            </a:xfrm>
            <a:custGeom>
              <a:rect b="b" l="l" r="r" t="t"/>
              <a:pathLst>
                <a:path extrusionOk="0" h="2694" w="2646">
                  <a:moveTo>
                    <a:pt x="1613" y="1"/>
                  </a:moveTo>
                  <a:cubicBezTo>
                    <a:pt x="1149" y="1"/>
                    <a:pt x="695" y="373"/>
                    <a:pt x="517" y="957"/>
                  </a:cubicBezTo>
                  <a:cubicBezTo>
                    <a:pt x="274" y="1626"/>
                    <a:pt x="1" y="2477"/>
                    <a:pt x="517" y="2659"/>
                  </a:cubicBezTo>
                  <a:cubicBezTo>
                    <a:pt x="583" y="2682"/>
                    <a:pt x="659" y="2693"/>
                    <a:pt x="742" y="2693"/>
                  </a:cubicBezTo>
                  <a:cubicBezTo>
                    <a:pt x="1312" y="2693"/>
                    <a:pt x="2216" y="2179"/>
                    <a:pt x="2402" y="1595"/>
                  </a:cubicBezTo>
                  <a:cubicBezTo>
                    <a:pt x="2645" y="896"/>
                    <a:pt x="2402" y="197"/>
                    <a:pt x="1885" y="45"/>
                  </a:cubicBezTo>
                  <a:cubicBezTo>
                    <a:pt x="1795" y="15"/>
                    <a:pt x="1704" y="1"/>
                    <a:pt x="1613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 flipH="1">
              <a:off x="4418243" y="4067861"/>
              <a:ext cx="76277" cy="54097"/>
            </a:xfrm>
            <a:custGeom>
              <a:rect b="b" l="l" r="r" t="t"/>
              <a:pathLst>
                <a:path extrusionOk="0" h="1617" w="2280">
                  <a:moveTo>
                    <a:pt x="760" y="1"/>
                  </a:moveTo>
                  <a:cubicBezTo>
                    <a:pt x="517" y="518"/>
                    <a:pt x="274" y="1065"/>
                    <a:pt x="0" y="1581"/>
                  </a:cubicBezTo>
                  <a:cubicBezTo>
                    <a:pt x="116" y="1607"/>
                    <a:pt x="226" y="1617"/>
                    <a:pt x="335" y="1617"/>
                  </a:cubicBezTo>
                  <a:cubicBezTo>
                    <a:pt x="485" y="1617"/>
                    <a:pt x="632" y="1599"/>
                    <a:pt x="790" y="1581"/>
                  </a:cubicBezTo>
                  <a:cubicBezTo>
                    <a:pt x="2280" y="1369"/>
                    <a:pt x="1398" y="518"/>
                    <a:pt x="760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 flipH="1">
              <a:off x="4274566" y="3930838"/>
              <a:ext cx="46101" cy="36667"/>
            </a:xfrm>
            <a:custGeom>
              <a:rect b="b" l="l" r="r" t="t"/>
              <a:pathLst>
                <a:path extrusionOk="0" h="1096" w="1378">
                  <a:moveTo>
                    <a:pt x="470" y="1"/>
                  </a:moveTo>
                  <a:cubicBezTo>
                    <a:pt x="135" y="1"/>
                    <a:pt x="92" y="662"/>
                    <a:pt x="92" y="662"/>
                  </a:cubicBezTo>
                  <a:cubicBezTo>
                    <a:pt x="1" y="1088"/>
                    <a:pt x="578" y="966"/>
                    <a:pt x="1004" y="1088"/>
                  </a:cubicBezTo>
                  <a:cubicBezTo>
                    <a:pt x="1026" y="1093"/>
                    <a:pt x="1046" y="1095"/>
                    <a:pt x="1065" y="1095"/>
                  </a:cubicBezTo>
                  <a:cubicBezTo>
                    <a:pt x="1378" y="1095"/>
                    <a:pt x="1188" y="400"/>
                    <a:pt x="700" y="85"/>
                  </a:cubicBezTo>
                  <a:cubicBezTo>
                    <a:pt x="611" y="26"/>
                    <a:pt x="535" y="1"/>
                    <a:pt x="470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 flipH="1">
              <a:off x="2152427" y="3374115"/>
              <a:ext cx="131144" cy="86448"/>
            </a:xfrm>
            <a:custGeom>
              <a:rect b="b" l="l" r="r" t="t"/>
              <a:pathLst>
                <a:path extrusionOk="0" h="2584" w="3920">
                  <a:moveTo>
                    <a:pt x="1101" y="0"/>
                  </a:moveTo>
                  <a:cubicBezTo>
                    <a:pt x="468" y="0"/>
                    <a:pt x="0" y="599"/>
                    <a:pt x="171" y="1225"/>
                  </a:cubicBezTo>
                  <a:cubicBezTo>
                    <a:pt x="323" y="1833"/>
                    <a:pt x="657" y="2410"/>
                    <a:pt x="1052" y="2562"/>
                  </a:cubicBezTo>
                  <a:cubicBezTo>
                    <a:pt x="1097" y="2577"/>
                    <a:pt x="1149" y="2583"/>
                    <a:pt x="1206" y="2583"/>
                  </a:cubicBezTo>
                  <a:cubicBezTo>
                    <a:pt x="2008" y="2583"/>
                    <a:pt x="3919" y="1269"/>
                    <a:pt x="3210" y="617"/>
                  </a:cubicBezTo>
                  <a:cubicBezTo>
                    <a:pt x="2785" y="252"/>
                    <a:pt x="1903" y="70"/>
                    <a:pt x="1235" y="9"/>
                  </a:cubicBezTo>
                  <a:cubicBezTo>
                    <a:pt x="1189" y="3"/>
                    <a:pt x="1145" y="0"/>
                    <a:pt x="1101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 flipH="1">
              <a:off x="2674383" y="3034467"/>
              <a:ext cx="194808" cy="113914"/>
            </a:xfrm>
            <a:custGeom>
              <a:rect b="b" l="l" r="r" t="t"/>
              <a:pathLst>
                <a:path extrusionOk="0" h="3405" w="5823">
                  <a:moveTo>
                    <a:pt x="610" y="0"/>
                  </a:moveTo>
                  <a:cubicBezTo>
                    <a:pt x="451" y="0"/>
                    <a:pt x="325" y="71"/>
                    <a:pt x="260" y="253"/>
                  </a:cubicBezTo>
                  <a:cubicBezTo>
                    <a:pt x="0" y="1090"/>
                    <a:pt x="316" y="3405"/>
                    <a:pt x="2063" y="3405"/>
                  </a:cubicBezTo>
                  <a:cubicBezTo>
                    <a:pt x="2157" y="3405"/>
                    <a:pt x="2255" y="3398"/>
                    <a:pt x="2357" y="3384"/>
                  </a:cubicBezTo>
                  <a:cubicBezTo>
                    <a:pt x="4363" y="3110"/>
                    <a:pt x="5822" y="2928"/>
                    <a:pt x="5366" y="1712"/>
                  </a:cubicBezTo>
                  <a:cubicBezTo>
                    <a:pt x="5154" y="1104"/>
                    <a:pt x="4394" y="922"/>
                    <a:pt x="3695" y="922"/>
                  </a:cubicBezTo>
                  <a:cubicBezTo>
                    <a:pt x="2874" y="922"/>
                    <a:pt x="2053" y="709"/>
                    <a:pt x="1354" y="284"/>
                  </a:cubicBezTo>
                  <a:cubicBezTo>
                    <a:pt x="1093" y="127"/>
                    <a:pt x="822" y="0"/>
                    <a:pt x="610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 flipH="1">
              <a:off x="2401310" y="3249670"/>
              <a:ext cx="194842" cy="114249"/>
            </a:xfrm>
            <a:custGeom>
              <a:rect b="b" l="l" r="r" t="t"/>
              <a:pathLst>
                <a:path extrusionOk="0" h="3415" w="5824">
                  <a:moveTo>
                    <a:pt x="3757" y="0"/>
                  </a:moveTo>
                  <a:cubicBezTo>
                    <a:pt x="3664" y="0"/>
                    <a:pt x="3567" y="7"/>
                    <a:pt x="3466" y="21"/>
                  </a:cubicBezTo>
                  <a:cubicBezTo>
                    <a:pt x="1460" y="294"/>
                    <a:pt x="1" y="477"/>
                    <a:pt x="457" y="1723"/>
                  </a:cubicBezTo>
                  <a:cubicBezTo>
                    <a:pt x="700" y="2331"/>
                    <a:pt x="1460" y="2483"/>
                    <a:pt x="2159" y="2483"/>
                  </a:cubicBezTo>
                  <a:cubicBezTo>
                    <a:pt x="2980" y="2483"/>
                    <a:pt x="3770" y="2696"/>
                    <a:pt x="4469" y="3121"/>
                  </a:cubicBezTo>
                  <a:cubicBezTo>
                    <a:pt x="4742" y="3292"/>
                    <a:pt x="5014" y="3414"/>
                    <a:pt x="5222" y="3414"/>
                  </a:cubicBezTo>
                  <a:cubicBezTo>
                    <a:pt x="5386" y="3414"/>
                    <a:pt x="5510" y="3339"/>
                    <a:pt x="5563" y="3152"/>
                  </a:cubicBezTo>
                  <a:cubicBezTo>
                    <a:pt x="5823" y="2343"/>
                    <a:pt x="5507" y="0"/>
                    <a:pt x="3757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 flipH="1">
              <a:off x="2753229" y="3391978"/>
              <a:ext cx="227260" cy="132348"/>
            </a:xfrm>
            <a:custGeom>
              <a:rect b="b" l="l" r="r" t="t"/>
              <a:pathLst>
                <a:path extrusionOk="0" h="3956" w="6793">
                  <a:moveTo>
                    <a:pt x="4371" y="0"/>
                  </a:moveTo>
                  <a:cubicBezTo>
                    <a:pt x="4266" y="0"/>
                    <a:pt x="4157" y="7"/>
                    <a:pt x="4043" y="22"/>
                  </a:cubicBezTo>
                  <a:cubicBezTo>
                    <a:pt x="1702" y="326"/>
                    <a:pt x="0" y="539"/>
                    <a:pt x="547" y="1968"/>
                  </a:cubicBezTo>
                  <a:cubicBezTo>
                    <a:pt x="821" y="2697"/>
                    <a:pt x="1702" y="2879"/>
                    <a:pt x="2523" y="2879"/>
                  </a:cubicBezTo>
                  <a:cubicBezTo>
                    <a:pt x="3465" y="2879"/>
                    <a:pt x="4408" y="3123"/>
                    <a:pt x="5228" y="3609"/>
                  </a:cubicBezTo>
                  <a:cubicBezTo>
                    <a:pt x="5545" y="3803"/>
                    <a:pt x="5872" y="3955"/>
                    <a:pt x="6115" y="3955"/>
                  </a:cubicBezTo>
                  <a:cubicBezTo>
                    <a:pt x="6291" y="3955"/>
                    <a:pt x="6423" y="3874"/>
                    <a:pt x="6475" y="3670"/>
                  </a:cubicBezTo>
                  <a:cubicBezTo>
                    <a:pt x="6793" y="2715"/>
                    <a:pt x="6423" y="0"/>
                    <a:pt x="4371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 flipH="1">
              <a:off x="3094347" y="3454468"/>
              <a:ext cx="203406" cy="180824"/>
            </a:xfrm>
            <a:custGeom>
              <a:rect b="b" l="l" r="r" t="t"/>
              <a:pathLst>
                <a:path extrusionOk="0" h="5405" w="6080">
                  <a:moveTo>
                    <a:pt x="4431" y="1"/>
                  </a:moveTo>
                  <a:cubicBezTo>
                    <a:pt x="3735" y="1"/>
                    <a:pt x="3202" y="687"/>
                    <a:pt x="2858" y="1346"/>
                  </a:cubicBezTo>
                  <a:cubicBezTo>
                    <a:pt x="2432" y="2197"/>
                    <a:pt x="1794" y="2926"/>
                    <a:pt x="1004" y="3443"/>
                  </a:cubicBezTo>
                  <a:cubicBezTo>
                    <a:pt x="457" y="3777"/>
                    <a:pt x="1" y="4203"/>
                    <a:pt x="366" y="4568"/>
                  </a:cubicBezTo>
                  <a:cubicBezTo>
                    <a:pt x="770" y="4956"/>
                    <a:pt x="1760" y="5405"/>
                    <a:pt x="2717" y="5405"/>
                  </a:cubicBezTo>
                  <a:cubicBezTo>
                    <a:pt x="3558" y="5405"/>
                    <a:pt x="4373" y="5058"/>
                    <a:pt x="4743" y="4021"/>
                  </a:cubicBezTo>
                  <a:cubicBezTo>
                    <a:pt x="5502" y="1802"/>
                    <a:pt x="6080" y="191"/>
                    <a:pt x="4560" y="8"/>
                  </a:cubicBezTo>
                  <a:cubicBezTo>
                    <a:pt x="4517" y="3"/>
                    <a:pt x="4474" y="1"/>
                    <a:pt x="4431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 flipH="1">
              <a:off x="4183331" y="3978140"/>
              <a:ext cx="186144" cy="180523"/>
            </a:xfrm>
            <a:custGeom>
              <a:rect b="b" l="l" r="r" t="t"/>
              <a:pathLst>
                <a:path extrusionOk="0" h="5396" w="5564">
                  <a:moveTo>
                    <a:pt x="4427" y="0"/>
                  </a:moveTo>
                  <a:cubicBezTo>
                    <a:pt x="3732" y="0"/>
                    <a:pt x="3201" y="659"/>
                    <a:pt x="2858" y="1346"/>
                  </a:cubicBezTo>
                  <a:cubicBezTo>
                    <a:pt x="2432" y="2197"/>
                    <a:pt x="1794" y="2926"/>
                    <a:pt x="1004" y="3443"/>
                  </a:cubicBezTo>
                  <a:cubicBezTo>
                    <a:pt x="457" y="3777"/>
                    <a:pt x="1" y="4203"/>
                    <a:pt x="366" y="4567"/>
                  </a:cubicBezTo>
                  <a:cubicBezTo>
                    <a:pt x="1061" y="5096"/>
                    <a:pt x="1910" y="5396"/>
                    <a:pt x="2772" y="5396"/>
                  </a:cubicBezTo>
                  <a:cubicBezTo>
                    <a:pt x="2851" y="5396"/>
                    <a:pt x="2931" y="5393"/>
                    <a:pt x="3010" y="5388"/>
                  </a:cubicBezTo>
                  <a:cubicBezTo>
                    <a:pt x="3253" y="4963"/>
                    <a:pt x="3466" y="4567"/>
                    <a:pt x="3679" y="4172"/>
                  </a:cubicBezTo>
                  <a:cubicBezTo>
                    <a:pt x="4256" y="3078"/>
                    <a:pt x="4864" y="2045"/>
                    <a:pt x="5502" y="1042"/>
                  </a:cubicBezTo>
                  <a:cubicBezTo>
                    <a:pt x="5563" y="464"/>
                    <a:pt x="5138" y="8"/>
                    <a:pt x="4560" y="8"/>
                  </a:cubicBezTo>
                  <a:cubicBezTo>
                    <a:pt x="4515" y="3"/>
                    <a:pt x="4470" y="0"/>
                    <a:pt x="4427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 flipH="1">
              <a:off x="2572728" y="3139509"/>
              <a:ext cx="98659" cy="67144"/>
            </a:xfrm>
            <a:custGeom>
              <a:rect b="b" l="l" r="r" t="t"/>
              <a:pathLst>
                <a:path extrusionOk="0" h="2007" w="2949">
                  <a:moveTo>
                    <a:pt x="1430" y="0"/>
                  </a:moveTo>
                  <a:cubicBezTo>
                    <a:pt x="747" y="0"/>
                    <a:pt x="1" y="25"/>
                    <a:pt x="1" y="548"/>
                  </a:cubicBezTo>
                  <a:cubicBezTo>
                    <a:pt x="1" y="1095"/>
                    <a:pt x="912" y="2007"/>
                    <a:pt x="1642" y="2007"/>
                  </a:cubicBezTo>
                  <a:cubicBezTo>
                    <a:pt x="2341" y="2007"/>
                    <a:pt x="2949" y="1551"/>
                    <a:pt x="2949" y="1004"/>
                  </a:cubicBezTo>
                  <a:cubicBezTo>
                    <a:pt x="2949" y="457"/>
                    <a:pt x="2341" y="1"/>
                    <a:pt x="1642" y="1"/>
                  </a:cubicBezTo>
                  <a:cubicBezTo>
                    <a:pt x="1572" y="1"/>
                    <a:pt x="1501" y="0"/>
                    <a:pt x="1430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 flipH="1">
              <a:off x="2622539" y="3277402"/>
              <a:ext cx="88488" cy="90061"/>
            </a:xfrm>
            <a:custGeom>
              <a:rect b="b" l="l" r="r" t="t"/>
              <a:pathLst>
                <a:path extrusionOk="0" h="2692" w="2645">
                  <a:moveTo>
                    <a:pt x="1636" y="1"/>
                  </a:moveTo>
                  <a:cubicBezTo>
                    <a:pt x="1186" y="1"/>
                    <a:pt x="722" y="391"/>
                    <a:pt x="517" y="955"/>
                  </a:cubicBezTo>
                  <a:cubicBezTo>
                    <a:pt x="274" y="1624"/>
                    <a:pt x="0" y="2505"/>
                    <a:pt x="517" y="2657"/>
                  </a:cubicBezTo>
                  <a:cubicBezTo>
                    <a:pt x="583" y="2680"/>
                    <a:pt x="659" y="2691"/>
                    <a:pt x="742" y="2691"/>
                  </a:cubicBezTo>
                  <a:cubicBezTo>
                    <a:pt x="1313" y="2691"/>
                    <a:pt x="2220" y="2177"/>
                    <a:pt x="2432" y="1593"/>
                  </a:cubicBezTo>
                  <a:cubicBezTo>
                    <a:pt x="2645" y="924"/>
                    <a:pt x="2401" y="225"/>
                    <a:pt x="1885" y="43"/>
                  </a:cubicBezTo>
                  <a:cubicBezTo>
                    <a:pt x="1803" y="14"/>
                    <a:pt x="1720" y="1"/>
                    <a:pt x="1636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 flipH="1">
              <a:off x="2636754" y="3189588"/>
              <a:ext cx="119535" cy="68181"/>
            </a:xfrm>
            <a:custGeom>
              <a:rect b="b" l="l" r="r" t="t"/>
              <a:pathLst>
                <a:path extrusionOk="0" h="2038" w="3573">
                  <a:moveTo>
                    <a:pt x="1130" y="1"/>
                  </a:moveTo>
                  <a:cubicBezTo>
                    <a:pt x="743" y="1"/>
                    <a:pt x="472" y="996"/>
                    <a:pt x="472" y="996"/>
                  </a:cubicBezTo>
                  <a:cubicBezTo>
                    <a:pt x="472" y="996"/>
                    <a:pt x="1" y="2038"/>
                    <a:pt x="1253" y="2038"/>
                  </a:cubicBezTo>
                  <a:cubicBezTo>
                    <a:pt x="1387" y="2038"/>
                    <a:pt x="1541" y="2026"/>
                    <a:pt x="1718" y="1999"/>
                  </a:cubicBezTo>
                  <a:cubicBezTo>
                    <a:pt x="3572" y="1726"/>
                    <a:pt x="1809" y="540"/>
                    <a:pt x="1323" y="84"/>
                  </a:cubicBezTo>
                  <a:cubicBezTo>
                    <a:pt x="1256" y="26"/>
                    <a:pt x="1192" y="1"/>
                    <a:pt x="1130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 flipH="1">
              <a:off x="2845368" y="3180021"/>
              <a:ext cx="77181" cy="70055"/>
            </a:xfrm>
            <a:custGeom>
              <a:rect b="b" l="l" r="r" t="t"/>
              <a:pathLst>
                <a:path extrusionOk="0" h="2094" w="2307">
                  <a:moveTo>
                    <a:pt x="1558" y="1"/>
                  </a:moveTo>
                  <a:cubicBezTo>
                    <a:pt x="1161" y="1"/>
                    <a:pt x="487" y="796"/>
                    <a:pt x="487" y="796"/>
                  </a:cubicBezTo>
                  <a:cubicBezTo>
                    <a:pt x="1" y="1282"/>
                    <a:pt x="791" y="1890"/>
                    <a:pt x="1581" y="2072"/>
                  </a:cubicBezTo>
                  <a:cubicBezTo>
                    <a:pt x="1643" y="2087"/>
                    <a:pt x="1698" y="2094"/>
                    <a:pt x="1746" y="2094"/>
                  </a:cubicBezTo>
                  <a:cubicBezTo>
                    <a:pt x="2307" y="2094"/>
                    <a:pt x="1937" y="1150"/>
                    <a:pt x="1825" y="310"/>
                  </a:cubicBezTo>
                  <a:cubicBezTo>
                    <a:pt x="1787" y="85"/>
                    <a:pt x="1687" y="1"/>
                    <a:pt x="1558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 flipH="1">
              <a:off x="2073441" y="3200093"/>
              <a:ext cx="196314" cy="116256"/>
            </a:xfrm>
            <a:custGeom>
              <a:rect b="b" l="l" r="r" t="t"/>
              <a:pathLst>
                <a:path extrusionOk="0" h="3475" w="5868">
                  <a:moveTo>
                    <a:pt x="4125" y="1"/>
                  </a:moveTo>
                  <a:cubicBezTo>
                    <a:pt x="3552" y="1"/>
                    <a:pt x="2989" y="161"/>
                    <a:pt x="2493" y="500"/>
                  </a:cubicBezTo>
                  <a:cubicBezTo>
                    <a:pt x="2098" y="713"/>
                    <a:pt x="1673" y="895"/>
                    <a:pt x="1247" y="1047"/>
                  </a:cubicBezTo>
                  <a:cubicBezTo>
                    <a:pt x="670" y="1260"/>
                    <a:pt x="1" y="1655"/>
                    <a:pt x="487" y="2476"/>
                  </a:cubicBezTo>
                  <a:cubicBezTo>
                    <a:pt x="745" y="2930"/>
                    <a:pt x="1129" y="3054"/>
                    <a:pt x="1546" y="3054"/>
                  </a:cubicBezTo>
                  <a:cubicBezTo>
                    <a:pt x="2053" y="3054"/>
                    <a:pt x="2609" y="2869"/>
                    <a:pt x="3042" y="2869"/>
                  </a:cubicBezTo>
                  <a:cubicBezTo>
                    <a:pt x="3299" y="2869"/>
                    <a:pt x="3514" y="2934"/>
                    <a:pt x="3648" y="3144"/>
                  </a:cubicBezTo>
                  <a:cubicBezTo>
                    <a:pt x="3805" y="3375"/>
                    <a:pt x="4041" y="3474"/>
                    <a:pt x="4300" y="3474"/>
                  </a:cubicBezTo>
                  <a:cubicBezTo>
                    <a:pt x="4997" y="3474"/>
                    <a:pt x="5867" y="2764"/>
                    <a:pt x="5867" y="1989"/>
                  </a:cubicBezTo>
                  <a:cubicBezTo>
                    <a:pt x="5867" y="956"/>
                    <a:pt x="5563" y="287"/>
                    <a:pt x="4408" y="13"/>
                  </a:cubicBezTo>
                  <a:cubicBezTo>
                    <a:pt x="4314" y="5"/>
                    <a:pt x="4219" y="1"/>
                    <a:pt x="4125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 flipH="1">
              <a:off x="2944620" y="3098195"/>
              <a:ext cx="95882" cy="55636"/>
            </a:xfrm>
            <a:custGeom>
              <a:rect b="b" l="l" r="r" t="t"/>
              <a:pathLst>
                <a:path extrusionOk="0" h="1663" w="2866">
                  <a:moveTo>
                    <a:pt x="1351" y="1"/>
                  </a:moveTo>
                  <a:cubicBezTo>
                    <a:pt x="1206" y="1"/>
                    <a:pt x="1059" y="33"/>
                    <a:pt x="913" y="111"/>
                  </a:cubicBezTo>
                  <a:cubicBezTo>
                    <a:pt x="1" y="628"/>
                    <a:pt x="366" y="1449"/>
                    <a:pt x="1095" y="1601"/>
                  </a:cubicBezTo>
                  <a:cubicBezTo>
                    <a:pt x="1282" y="1639"/>
                    <a:pt x="1490" y="1662"/>
                    <a:pt x="1695" y="1662"/>
                  </a:cubicBezTo>
                  <a:cubicBezTo>
                    <a:pt x="2293" y="1662"/>
                    <a:pt x="2865" y="1467"/>
                    <a:pt x="2797" y="901"/>
                  </a:cubicBezTo>
                  <a:cubicBezTo>
                    <a:pt x="2797" y="901"/>
                    <a:pt x="2111" y="1"/>
                    <a:pt x="1351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 flipH="1">
              <a:off x="3065756" y="3171691"/>
              <a:ext cx="45900" cy="36399"/>
            </a:xfrm>
            <a:custGeom>
              <a:rect b="b" l="l" r="r" t="t"/>
              <a:pathLst>
                <a:path extrusionOk="0" h="1088" w="1372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5" y="0"/>
                    <a:pt x="484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 flipH="1">
              <a:off x="2899727" y="3259371"/>
              <a:ext cx="92971" cy="73032"/>
            </a:xfrm>
            <a:custGeom>
              <a:rect b="b" l="l" r="r" t="t"/>
              <a:pathLst>
                <a:path extrusionOk="0" h="2183" w="2779">
                  <a:moveTo>
                    <a:pt x="935" y="1"/>
                  </a:moveTo>
                  <a:cubicBezTo>
                    <a:pt x="269" y="1"/>
                    <a:pt x="183" y="1342"/>
                    <a:pt x="183" y="1342"/>
                  </a:cubicBezTo>
                  <a:cubicBezTo>
                    <a:pt x="1" y="2163"/>
                    <a:pt x="1186" y="1919"/>
                    <a:pt x="2007" y="2163"/>
                  </a:cubicBezTo>
                  <a:cubicBezTo>
                    <a:pt x="2059" y="2176"/>
                    <a:pt x="2106" y="2182"/>
                    <a:pt x="2148" y="2182"/>
                  </a:cubicBezTo>
                  <a:cubicBezTo>
                    <a:pt x="2778" y="2182"/>
                    <a:pt x="2393" y="783"/>
                    <a:pt x="1368" y="156"/>
                  </a:cubicBezTo>
                  <a:cubicBezTo>
                    <a:pt x="1202" y="47"/>
                    <a:pt x="1059" y="1"/>
                    <a:pt x="935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 flipH="1">
              <a:off x="2603106" y="3045607"/>
              <a:ext cx="45900" cy="36399"/>
            </a:xfrm>
            <a:custGeom>
              <a:rect b="b" l="l" r="r" t="t"/>
              <a:pathLst>
                <a:path extrusionOk="0" h="1088" w="1372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 flipH="1">
              <a:off x="2738355" y="3288609"/>
              <a:ext cx="46904" cy="36432"/>
            </a:xfrm>
            <a:custGeom>
              <a:rect b="b" l="l" r="r" t="t"/>
              <a:pathLst>
                <a:path extrusionOk="0" h="1089" w="1402">
                  <a:moveTo>
                    <a:pt x="494" y="1"/>
                  </a:moveTo>
                  <a:cubicBezTo>
                    <a:pt x="157" y="1"/>
                    <a:pt x="91" y="681"/>
                    <a:pt x="91" y="681"/>
                  </a:cubicBezTo>
                  <a:cubicBezTo>
                    <a:pt x="0" y="1076"/>
                    <a:pt x="608" y="954"/>
                    <a:pt x="1003" y="1076"/>
                  </a:cubicBezTo>
                  <a:cubicBezTo>
                    <a:pt x="1033" y="1084"/>
                    <a:pt x="1060" y="1088"/>
                    <a:pt x="1084" y="1088"/>
                  </a:cubicBezTo>
                  <a:cubicBezTo>
                    <a:pt x="1401" y="1088"/>
                    <a:pt x="1208" y="384"/>
                    <a:pt x="699" y="73"/>
                  </a:cubicBezTo>
                  <a:cubicBezTo>
                    <a:pt x="622" y="22"/>
                    <a:pt x="553" y="1"/>
                    <a:pt x="494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 flipH="1">
              <a:off x="2529711" y="3101106"/>
              <a:ext cx="46101" cy="36667"/>
            </a:xfrm>
            <a:custGeom>
              <a:rect b="b" l="l" r="r" t="t"/>
              <a:pathLst>
                <a:path extrusionOk="0" h="1096" w="1378">
                  <a:moveTo>
                    <a:pt x="470" y="1"/>
                  </a:moveTo>
                  <a:cubicBezTo>
                    <a:pt x="135" y="1"/>
                    <a:pt x="92" y="662"/>
                    <a:pt x="92" y="662"/>
                  </a:cubicBezTo>
                  <a:cubicBezTo>
                    <a:pt x="1" y="1088"/>
                    <a:pt x="578" y="966"/>
                    <a:pt x="1004" y="1088"/>
                  </a:cubicBezTo>
                  <a:cubicBezTo>
                    <a:pt x="1026" y="1093"/>
                    <a:pt x="1046" y="1096"/>
                    <a:pt x="1065" y="1096"/>
                  </a:cubicBezTo>
                  <a:cubicBezTo>
                    <a:pt x="1378" y="1096"/>
                    <a:pt x="1188" y="401"/>
                    <a:pt x="700" y="85"/>
                  </a:cubicBezTo>
                  <a:cubicBezTo>
                    <a:pt x="611" y="26"/>
                    <a:pt x="535" y="1"/>
                    <a:pt x="470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 flipH="1">
              <a:off x="2431383" y="3409943"/>
              <a:ext cx="208492" cy="126560"/>
            </a:xfrm>
            <a:custGeom>
              <a:rect b="b" l="l" r="r" t="t"/>
              <a:pathLst>
                <a:path extrusionOk="0" h="3783" w="6232">
                  <a:moveTo>
                    <a:pt x="3715" y="1"/>
                  </a:moveTo>
                  <a:cubicBezTo>
                    <a:pt x="3330" y="1"/>
                    <a:pt x="2933" y="140"/>
                    <a:pt x="2554" y="488"/>
                  </a:cubicBezTo>
                  <a:cubicBezTo>
                    <a:pt x="1095" y="1887"/>
                    <a:pt x="1" y="2890"/>
                    <a:pt x="1095" y="3619"/>
                  </a:cubicBezTo>
                  <a:cubicBezTo>
                    <a:pt x="1258" y="3734"/>
                    <a:pt x="1443" y="3783"/>
                    <a:pt x="1637" y="3783"/>
                  </a:cubicBezTo>
                  <a:cubicBezTo>
                    <a:pt x="2057" y="3783"/>
                    <a:pt x="2524" y="3555"/>
                    <a:pt x="2919" y="3285"/>
                  </a:cubicBezTo>
                  <a:cubicBezTo>
                    <a:pt x="3588" y="2798"/>
                    <a:pt x="4347" y="2494"/>
                    <a:pt x="5199" y="2434"/>
                  </a:cubicBezTo>
                  <a:cubicBezTo>
                    <a:pt x="5746" y="2403"/>
                    <a:pt x="6232" y="2251"/>
                    <a:pt x="6110" y="1856"/>
                  </a:cubicBezTo>
                  <a:cubicBezTo>
                    <a:pt x="5884" y="1199"/>
                    <a:pt x="4846" y="1"/>
                    <a:pt x="3715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 flipH="1">
              <a:off x="2160351" y="3639095"/>
              <a:ext cx="194808" cy="114450"/>
            </a:xfrm>
            <a:custGeom>
              <a:rect b="b" l="l" r="r" t="t"/>
              <a:pathLst>
                <a:path extrusionOk="0" h="3421" w="5823">
                  <a:moveTo>
                    <a:pt x="3757" y="1"/>
                  </a:moveTo>
                  <a:cubicBezTo>
                    <a:pt x="3664" y="1"/>
                    <a:pt x="3567" y="8"/>
                    <a:pt x="3466" y="21"/>
                  </a:cubicBezTo>
                  <a:cubicBezTo>
                    <a:pt x="1460" y="325"/>
                    <a:pt x="1" y="508"/>
                    <a:pt x="457" y="1724"/>
                  </a:cubicBezTo>
                  <a:cubicBezTo>
                    <a:pt x="669" y="2331"/>
                    <a:pt x="1429" y="2483"/>
                    <a:pt x="2159" y="2514"/>
                  </a:cubicBezTo>
                  <a:cubicBezTo>
                    <a:pt x="2203" y="2512"/>
                    <a:pt x="2248" y="2511"/>
                    <a:pt x="2292" y="2511"/>
                  </a:cubicBezTo>
                  <a:cubicBezTo>
                    <a:pt x="3041" y="2511"/>
                    <a:pt x="3809" y="2749"/>
                    <a:pt x="4469" y="3122"/>
                  </a:cubicBezTo>
                  <a:cubicBezTo>
                    <a:pt x="4748" y="3296"/>
                    <a:pt x="5026" y="3420"/>
                    <a:pt x="5236" y="3420"/>
                  </a:cubicBezTo>
                  <a:cubicBezTo>
                    <a:pt x="5393" y="3420"/>
                    <a:pt x="5511" y="3351"/>
                    <a:pt x="5563" y="3183"/>
                  </a:cubicBezTo>
                  <a:cubicBezTo>
                    <a:pt x="5823" y="2345"/>
                    <a:pt x="5507" y="1"/>
                    <a:pt x="3757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 flipH="1">
              <a:off x="2332739" y="3528968"/>
              <a:ext cx="97655" cy="67144"/>
            </a:xfrm>
            <a:custGeom>
              <a:rect b="b" l="l" r="r" t="t"/>
              <a:pathLst>
                <a:path extrusionOk="0" h="2007" w="2919">
                  <a:moveTo>
                    <a:pt x="1611" y="0"/>
                  </a:moveTo>
                  <a:cubicBezTo>
                    <a:pt x="912" y="0"/>
                    <a:pt x="0" y="0"/>
                    <a:pt x="0" y="547"/>
                  </a:cubicBezTo>
                  <a:cubicBezTo>
                    <a:pt x="0" y="1095"/>
                    <a:pt x="882" y="2006"/>
                    <a:pt x="1611" y="2006"/>
                  </a:cubicBezTo>
                  <a:cubicBezTo>
                    <a:pt x="2341" y="2006"/>
                    <a:pt x="2918" y="1550"/>
                    <a:pt x="2918" y="1003"/>
                  </a:cubicBezTo>
                  <a:cubicBezTo>
                    <a:pt x="2918" y="456"/>
                    <a:pt x="2341" y="0"/>
                    <a:pt x="1611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 flipH="1">
              <a:off x="2382584" y="3666861"/>
              <a:ext cx="88488" cy="90763"/>
            </a:xfrm>
            <a:custGeom>
              <a:rect b="b" l="l" r="r" t="t"/>
              <a:pathLst>
                <a:path extrusionOk="0" h="2713" w="2645">
                  <a:moveTo>
                    <a:pt x="1636" y="0"/>
                  </a:moveTo>
                  <a:cubicBezTo>
                    <a:pt x="1187" y="0"/>
                    <a:pt x="727" y="391"/>
                    <a:pt x="548" y="954"/>
                  </a:cubicBezTo>
                  <a:cubicBezTo>
                    <a:pt x="304" y="1653"/>
                    <a:pt x="1" y="2504"/>
                    <a:pt x="548" y="2687"/>
                  </a:cubicBezTo>
                  <a:cubicBezTo>
                    <a:pt x="606" y="2704"/>
                    <a:pt x="673" y="2712"/>
                    <a:pt x="746" y="2712"/>
                  </a:cubicBezTo>
                  <a:cubicBezTo>
                    <a:pt x="1315" y="2712"/>
                    <a:pt x="2244" y="2212"/>
                    <a:pt x="2432" y="1593"/>
                  </a:cubicBezTo>
                  <a:cubicBezTo>
                    <a:pt x="2645" y="924"/>
                    <a:pt x="2432" y="225"/>
                    <a:pt x="1885" y="42"/>
                  </a:cubicBezTo>
                  <a:cubicBezTo>
                    <a:pt x="1804" y="14"/>
                    <a:pt x="1720" y="0"/>
                    <a:pt x="1636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 flipH="1">
              <a:off x="2396799" y="3579750"/>
              <a:ext cx="118966" cy="68248"/>
            </a:xfrm>
            <a:custGeom>
              <a:rect b="b" l="l" r="r" t="t"/>
              <a:pathLst>
                <a:path extrusionOk="0" h="2040" w="3556">
                  <a:moveTo>
                    <a:pt x="1106" y="0"/>
                  </a:moveTo>
                  <a:cubicBezTo>
                    <a:pt x="723" y="0"/>
                    <a:pt x="455" y="1005"/>
                    <a:pt x="455" y="1005"/>
                  </a:cubicBezTo>
                  <a:cubicBezTo>
                    <a:pt x="455" y="1005"/>
                    <a:pt x="1" y="2040"/>
                    <a:pt x="1299" y="2040"/>
                  </a:cubicBezTo>
                  <a:cubicBezTo>
                    <a:pt x="1426" y="2040"/>
                    <a:pt x="1570" y="2030"/>
                    <a:pt x="1732" y="2008"/>
                  </a:cubicBezTo>
                  <a:cubicBezTo>
                    <a:pt x="3555" y="1735"/>
                    <a:pt x="1792" y="549"/>
                    <a:pt x="1306" y="93"/>
                  </a:cubicBezTo>
                  <a:cubicBezTo>
                    <a:pt x="1237" y="28"/>
                    <a:pt x="1170" y="0"/>
                    <a:pt x="1106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 flipH="1">
              <a:off x="2548443" y="3569480"/>
              <a:ext cx="77181" cy="70055"/>
            </a:xfrm>
            <a:custGeom>
              <a:rect b="b" l="l" r="r" t="t"/>
              <a:pathLst>
                <a:path extrusionOk="0" h="2094" w="2307">
                  <a:moveTo>
                    <a:pt x="1558" y="0"/>
                  </a:moveTo>
                  <a:cubicBezTo>
                    <a:pt x="1161" y="0"/>
                    <a:pt x="487" y="795"/>
                    <a:pt x="487" y="795"/>
                  </a:cubicBezTo>
                  <a:cubicBezTo>
                    <a:pt x="0" y="1282"/>
                    <a:pt x="821" y="1890"/>
                    <a:pt x="1581" y="2072"/>
                  </a:cubicBezTo>
                  <a:cubicBezTo>
                    <a:pt x="1643" y="2086"/>
                    <a:pt x="1697" y="2093"/>
                    <a:pt x="1745" y="2093"/>
                  </a:cubicBezTo>
                  <a:cubicBezTo>
                    <a:pt x="2306" y="2093"/>
                    <a:pt x="1936" y="1149"/>
                    <a:pt x="1824" y="309"/>
                  </a:cubicBezTo>
                  <a:cubicBezTo>
                    <a:pt x="1787" y="85"/>
                    <a:pt x="1687" y="0"/>
                    <a:pt x="1558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 flipH="1">
              <a:off x="1602669" y="3247295"/>
              <a:ext cx="97655" cy="67144"/>
            </a:xfrm>
            <a:custGeom>
              <a:rect b="b" l="l" r="r" t="t"/>
              <a:pathLst>
                <a:path extrusionOk="0" h="2007" w="2919">
                  <a:moveTo>
                    <a:pt x="1611" y="1"/>
                  </a:moveTo>
                  <a:cubicBezTo>
                    <a:pt x="882" y="1"/>
                    <a:pt x="0" y="1"/>
                    <a:pt x="0" y="548"/>
                  </a:cubicBezTo>
                  <a:cubicBezTo>
                    <a:pt x="0" y="1095"/>
                    <a:pt x="882" y="2007"/>
                    <a:pt x="1611" y="2007"/>
                  </a:cubicBezTo>
                  <a:cubicBezTo>
                    <a:pt x="2311" y="2007"/>
                    <a:pt x="2918" y="1551"/>
                    <a:pt x="2918" y="1004"/>
                  </a:cubicBezTo>
                  <a:cubicBezTo>
                    <a:pt x="2918" y="457"/>
                    <a:pt x="2311" y="1"/>
                    <a:pt x="1611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 flipH="1">
              <a:off x="1667733" y="3298076"/>
              <a:ext cx="118631" cy="67512"/>
            </a:xfrm>
            <a:custGeom>
              <a:rect b="b" l="l" r="r" t="t"/>
              <a:pathLst>
                <a:path extrusionOk="0" h="2018" w="3546">
                  <a:moveTo>
                    <a:pt x="1124" y="1"/>
                  </a:moveTo>
                  <a:cubicBezTo>
                    <a:pt x="735" y="1"/>
                    <a:pt x="445" y="1006"/>
                    <a:pt x="445" y="1006"/>
                  </a:cubicBezTo>
                  <a:cubicBezTo>
                    <a:pt x="445" y="1006"/>
                    <a:pt x="1" y="2017"/>
                    <a:pt x="1247" y="2017"/>
                  </a:cubicBezTo>
                  <a:cubicBezTo>
                    <a:pt x="1384" y="2017"/>
                    <a:pt x="1541" y="2005"/>
                    <a:pt x="1721" y="1978"/>
                  </a:cubicBezTo>
                  <a:cubicBezTo>
                    <a:pt x="3545" y="1735"/>
                    <a:pt x="1813" y="550"/>
                    <a:pt x="1326" y="94"/>
                  </a:cubicBezTo>
                  <a:cubicBezTo>
                    <a:pt x="1257" y="29"/>
                    <a:pt x="1189" y="1"/>
                    <a:pt x="1124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 flipH="1">
              <a:off x="1819243" y="3287806"/>
              <a:ext cx="76311" cy="70055"/>
            </a:xfrm>
            <a:custGeom>
              <a:rect b="b" l="l" r="r" t="t"/>
              <a:pathLst>
                <a:path extrusionOk="0" h="2094" w="2281">
                  <a:moveTo>
                    <a:pt x="1545" y="1"/>
                  </a:moveTo>
                  <a:cubicBezTo>
                    <a:pt x="1161" y="1"/>
                    <a:pt x="487" y="796"/>
                    <a:pt x="487" y="796"/>
                  </a:cubicBezTo>
                  <a:cubicBezTo>
                    <a:pt x="1" y="1282"/>
                    <a:pt x="791" y="1890"/>
                    <a:pt x="1581" y="2072"/>
                  </a:cubicBezTo>
                  <a:cubicBezTo>
                    <a:pt x="1641" y="2087"/>
                    <a:pt x="1693" y="2094"/>
                    <a:pt x="1739" y="2094"/>
                  </a:cubicBezTo>
                  <a:cubicBezTo>
                    <a:pt x="2281" y="2094"/>
                    <a:pt x="1934" y="1150"/>
                    <a:pt x="1794" y="309"/>
                  </a:cubicBezTo>
                  <a:cubicBezTo>
                    <a:pt x="1764" y="85"/>
                    <a:pt x="1670" y="1"/>
                    <a:pt x="1545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 flipH="1">
              <a:off x="1841622" y="4122389"/>
              <a:ext cx="88488" cy="90094"/>
            </a:xfrm>
            <a:custGeom>
              <a:rect b="b" l="l" r="r" t="t"/>
              <a:pathLst>
                <a:path extrusionOk="0" h="2693" w="2645">
                  <a:moveTo>
                    <a:pt x="1636" y="0"/>
                  </a:moveTo>
                  <a:cubicBezTo>
                    <a:pt x="1185" y="0"/>
                    <a:pt x="722" y="391"/>
                    <a:pt x="517" y="955"/>
                  </a:cubicBezTo>
                  <a:cubicBezTo>
                    <a:pt x="274" y="1654"/>
                    <a:pt x="0" y="2505"/>
                    <a:pt x="517" y="2657"/>
                  </a:cubicBezTo>
                  <a:cubicBezTo>
                    <a:pt x="585" y="2681"/>
                    <a:pt x="664" y="2692"/>
                    <a:pt x="751" y="2692"/>
                  </a:cubicBezTo>
                  <a:cubicBezTo>
                    <a:pt x="1322" y="2692"/>
                    <a:pt x="2221" y="2200"/>
                    <a:pt x="2432" y="1593"/>
                  </a:cubicBezTo>
                  <a:cubicBezTo>
                    <a:pt x="2644" y="924"/>
                    <a:pt x="2401" y="225"/>
                    <a:pt x="1885" y="43"/>
                  </a:cubicBezTo>
                  <a:cubicBezTo>
                    <a:pt x="1803" y="14"/>
                    <a:pt x="1720" y="0"/>
                    <a:pt x="1636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 flipH="1">
              <a:off x="1856874" y="4035211"/>
              <a:ext cx="118698" cy="67546"/>
            </a:xfrm>
            <a:custGeom>
              <a:rect b="b" l="l" r="r" t="t"/>
              <a:pathLst>
                <a:path extrusionOk="0" h="2019" w="3548">
                  <a:moveTo>
                    <a:pt x="1123" y="1"/>
                  </a:moveTo>
                  <a:cubicBezTo>
                    <a:pt x="736" y="1"/>
                    <a:pt x="447" y="977"/>
                    <a:pt x="447" y="977"/>
                  </a:cubicBezTo>
                  <a:cubicBezTo>
                    <a:pt x="447" y="977"/>
                    <a:pt x="1" y="2018"/>
                    <a:pt x="1258" y="2018"/>
                  </a:cubicBezTo>
                  <a:cubicBezTo>
                    <a:pt x="1393" y="2018"/>
                    <a:pt x="1547" y="2006"/>
                    <a:pt x="1724" y="1980"/>
                  </a:cubicBezTo>
                  <a:cubicBezTo>
                    <a:pt x="3548" y="1706"/>
                    <a:pt x="1815" y="521"/>
                    <a:pt x="1329" y="95"/>
                  </a:cubicBezTo>
                  <a:cubicBezTo>
                    <a:pt x="1258" y="29"/>
                    <a:pt x="1189" y="1"/>
                    <a:pt x="1123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 flipH="1">
              <a:off x="2008317" y="4025008"/>
              <a:ext cx="77381" cy="70021"/>
            </a:xfrm>
            <a:custGeom>
              <a:rect b="b" l="l" r="r" t="t"/>
              <a:pathLst>
                <a:path extrusionOk="0" h="2093" w="2313">
                  <a:moveTo>
                    <a:pt x="1575" y="0"/>
                  </a:moveTo>
                  <a:cubicBezTo>
                    <a:pt x="1191" y="0"/>
                    <a:pt x="517" y="796"/>
                    <a:pt x="517" y="796"/>
                  </a:cubicBezTo>
                  <a:cubicBezTo>
                    <a:pt x="1" y="1282"/>
                    <a:pt x="821" y="1890"/>
                    <a:pt x="1611" y="2072"/>
                  </a:cubicBezTo>
                  <a:cubicBezTo>
                    <a:pt x="1670" y="2086"/>
                    <a:pt x="1721" y="2093"/>
                    <a:pt x="1766" y="2093"/>
                  </a:cubicBezTo>
                  <a:cubicBezTo>
                    <a:pt x="2312" y="2093"/>
                    <a:pt x="1965" y="1123"/>
                    <a:pt x="1824" y="309"/>
                  </a:cubicBezTo>
                  <a:cubicBezTo>
                    <a:pt x="1794" y="85"/>
                    <a:pt x="1700" y="0"/>
                    <a:pt x="1575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 flipH="1">
              <a:off x="2073441" y="3873332"/>
              <a:ext cx="185107" cy="151384"/>
            </a:xfrm>
            <a:custGeom>
              <a:rect b="b" l="l" r="r" t="t"/>
              <a:pathLst>
                <a:path extrusionOk="0" h="4525" w="5533">
                  <a:moveTo>
                    <a:pt x="1151" y="0"/>
                  </a:moveTo>
                  <a:cubicBezTo>
                    <a:pt x="810" y="0"/>
                    <a:pt x="501" y="168"/>
                    <a:pt x="365" y="679"/>
                  </a:cubicBezTo>
                  <a:cubicBezTo>
                    <a:pt x="0" y="2168"/>
                    <a:pt x="2371" y="2412"/>
                    <a:pt x="2158" y="3415"/>
                  </a:cubicBezTo>
                  <a:cubicBezTo>
                    <a:pt x="2016" y="4085"/>
                    <a:pt x="2784" y="4525"/>
                    <a:pt x="3526" y="4525"/>
                  </a:cubicBezTo>
                  <a:cubicBezTo>
                    <a:pt x="3895" y="4525"/>
                    <a:pt x="4257" y="4416"/>
                    <a:pt x="4499" y="4175"/>
                  </a:cubicBezTo>
                  <a:cubicBezTo>
                    <a:pt x="5228" y="3445"/>
                    <a:pt x="5532" y="2746"/>
                    <a:pt x="4894" y="1743"/>
                  </a:cubicBezTo>
                  <a:cubicBezTo>
                    <a:pt x="4468" y="1226"/>
                    <a:pt x="3891" y="861"/>
                    <a:pt x="3222" y="709"/>
                  </a:cubicBezTo>
                  <a:cubicBezTo>
                    <a:pt x="2766" y="588"/>
                    <a:pt x="2341" y="406"/>
                    <a:pt x="1946" y="223"/>
                  </a:cubicBezTo>
                  <a:cubicBezTo>
                    <a:pt x="1705" y="103"/>
                    <a:pt x="1418" y="0"/>
                    <a:pt x="1151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 flipH="1">
              <a:off x="2614411" y="3650870"/>
              <a:ext cx="75408" cy="73467"/>
            </a:xfrm>
            <a:custGeom>
              <a:rect b="b" l="l" r="r" t="t"/>
              <a:pathLst>
                <a:path extrusionOk="0" h="2196" w="2254">
                  <a:moveTo>
                    <a:pt x="871" y="1"/>
                  </a:moveTo>
                  <a:cubicBezTo>
                    <a:pt x="197" y="1"/>
                    <a:pt x="0" y="703"/>
                    <a:pt x="339" y="1250"/>
                  </a:cubicBezTo>
                  <a:cubicBezTo>
                    <a:pt x="630" y="1698"/>
                    <a:pt x="1135" y="2195"/>
                    <a:pt x="1576" y="2195"/>
                  </a:cubicBezTo>
                  <a:cubicBezTo>
                    <a:pt x="1733" y="2195"/>
                    <a:pt x="1883" y="2132"/>
                    <a:pt x="2011" y="1979"/>
                  </a:cubicBezTo>
                  <a:cubicBezTo>
                    <a:pt x="2011" y="1979"/>
                    <a:pt x="2254" y="368"/>
                    <a:pt x="1251" y="65"/>
                  </a:cubicBezTo>
                  <a:cubicBezTo>
                    <a:pt x="1111" y="21"/>
                    <a:pt x="984" y="1"/>
                    <a:pt x="871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 flipH="1">
              <a:off x="2227197" y="3770197"/>
              <a:ext cx="76110" cy="65170"/>
            </a:xfrm>
            <a:custGeom>
              <a:rect b="b" l="l" r="r" t="t"/>
              <a:pathLst>
                <a:path extrusionOk="0" h="1948" w="2275">
                  <a:moveTo>
                    <a:pt x="1492" y="0"/>
                  </a:moveTo>
                  <a:cubicBezTo>
                    <a:pt x="1113" y="0"/>
                    <a:pt x="700" y="84"/>
                    <a:pt x="700" y="84"/>
                  </a:cubicBezTo>
                  <a:cubicBezTo>
                    <a:pt x="1" y="175"/>
                    <a:pt x="274" y="1148"/>
                    <a:pt x="761" y="1756"/>
                  </a:cubicBezTo>
                  <a:cubicBezTo>
                    <a:pt x="869" y="1890"/>
                    <a:pt x="969" y="1948"/>
                    <a:pt x="1062" y="1948"/>
                  </a:cubicBezTo>
                  <a:cubicBezTo>
                    <a:pt x="1412" y="1948"/>
                    <a:pt x="1677" y="1134"/>
                    <a:pt x="2037" y="510"/>
                  </a:cubicBezTo>
                  <a:cubicBezTo>
                    <a:pt x="2274" y="99"/>
                    <a:pt x="1903" y="0"/>
                    <a:pt x="1492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 flipH="1">
              <a:off x="2158051" y="3534287"/>
              <a:ext cx="76110" cy="65170"/>
            </a:xfrm>
            <a:custGeom>
              <a:rect b="b" l="l" r="r" t="t"/>
              <a:pathLst>
                <a:path extrusionOk="0" h="1948" w="2275">
                  <a:moveTo>
                    <a:pt x="1492" y="0"/>
                  </a:moveTo>
                  <a:cubicBezTo>
                    <a:pt x="1113" y="0"/>
                    <a:pt x="700" y="84"/>
                    <a:pt x="700" y="84"/>
                  </a:cubicBezTo>
                  <a:cubicBezTo>
                    <a:pt x="1" y="145"/>
                    <a:pt x="244" y="1118"/>
                    <a:pt x="761" y="1756"/>
                  </a:cubicBezTo>
                  <a:cubicBezTo>
                    <a:pt x="869" y="1890"/>
                    <a:pt x="968" y="1948"/>
                    <a:pt x="1062" y="1948"/>
                  </a:cubicBezTo>
                  <a:cubicBezTo>
                    <a:pt x="1412" y="1948"/>
                    <a:pt x="1677" y="1134"/>
                    <a:pt x="2037" y="510"/>
                  </a:cubicBezTo>
                  <a:cubicBezTo>
                    <a:pt x="2274" y="99"/>
                    <a:pt x="1903" y="0"/>
                    <a:pt x="1492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 flipH="1">
              <a:off x="2325615" y="3779263"/>
              <a:ext cx="71025" cy="81731"/>
            </a:xfrm>
            <a:custGeom>
              <a:rect b="b" l="l" r="r" t="t"/>
              <a:pathLst>
                <a:path extrusionOk="0" h="2443" w="2123">
                  <a:moveTo>
                    <a:pt x="823" y="1"/>
                  </a:moveTo>
                  <a:cubicBezTo>
                    <a:pt x="445" y="1"/>
                    <a:pt x="124" y="361"/>
                    <a:pt x="86" y="816"/>
                  </a:cubicBezTo>
                  <a:cubicBezTo>
                    <a:pt x="1" y="1497"/>
                    <a:pt x="180" y="2442"/>
                    <a:pt x="797" y="2442"/>
                  </a:cubicBezTo>
                  <a:cubicBezTo>
                    <a:pt x="841" y="2442"/>
                    <a:pt x="888" y="2437"/>
                    <a:pt x="937" y="2427"/>
                  </a:cubicBezTo>
                  <a:cubicBezTo>
                    <a:pt x="937" y="2427"/>
                    <a:pt x="2122" y="1303"/>
                    <a:pt x="1514" y="452"/>
                  </a:cubicBezTo>
                  <a:cubicBezTo>
                    <a:pt x="1297" y="131"/>
                    <a:pt x="1050" y="1"/>
                    <a:pt x="823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 flipH="1">
              <a:off x="2695636" y="3585537"/>
              <a:ext cx="45900" cy="36399"/>
            </a:xfrm>
            <a:custGeom>
              <a:rect b="b" l="l" r="r" t="t"/>
              <a:pathLst>
                <a:path extrusionOk="0" h="1088" w="1372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 flipH="1">
              <a:off x="2665161" y="3433025"/>
              <a:ext cx="45867" cy="36399"/>
            </a:xfrm>
            <a:custGeom>
              <a:rect b="b" l="l" r="r" t="t"/>
              <a:pathLst>
                <a:path extrusionOk="0" h="1088" w="1371">
                  <a:moveTo>
                    <a:pt x="465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3"/>
                    <a:pt x="1003" y="1075"/>
                  </a:cubicBezTo>
                  <a:cubicBezTo>
                    <a:pt x="1031" y="1083"/>
                    <a:pt x="1056" y="1088"/>
                    <a:pt x="1078" y="1088"/>
                  </a:cubicBezTo>
                  <a:cubicBezTo>
                    <a:pt x="1371" y="1088"/>
                    <a:pt x="1177" y="383"/>
                    <a:pt x="669" y="72"/>
                  </a:cubicBezTo>
                  <a:cubicBezTo>
                    <a:pt x="591" y="21"/>
                    <a:pt x="523" y="0"/>
                    <a:pt x="465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 flipH="1">
              <a:off x="3286506" y="3473737"/>
              <a:ext cx="101737" cy="103409"/>
            </a:xfrm>
            <a:custGeom>
              <a:rect b="b" l="l" r="r" t="t"/>
              <a:pathLst>
                <a:path extrusionOk="0" h="3091" w="3041">
                  <a:moveTo>
                    <a:pt x="1884" y="0"/>
                  </a:moveTo>
                  <a:cubicBezTo>
                    <a:pt x="1353" y="0"/>
                    <a:pt x="811" y="431"/>
                    <a:pt x="578" y="1104"/>
                  </a:cubicBezTo>
                  <a:cubicBezTo>
                    <a:pt x="335" y="1894"/>
                    <a:pt x="1" y="2867"/>
                    <a:pt x="578" y="3049"/>
                  </a:cubicBezTo>
                  <a:cubicBezTo>
                    <a:pt x="658" y="3078"/>
                    <a:pt x="751" y="3091"/>
                    <a:pt x="852" y="3091"/>
                  </a:cubicBezTo>
                  <a:cubicBezTo>
                    <a:pt x="1513" y="3091"/>
                    <a:pt x="2529" y="2519"/>
                    <a:pt x="2767" y="1834"/>
                  </a:cubicBezTo>
                  <a:cubicBezTo>
                    <a:pt x="3040" y="1043"/>
                    <a:pt x="2736" y="253"/>
                    <a:pt x="2159" y="40"/>
                  </a:cubicBezTo>
                  <a:cubicBezTo>
                    <a:pt x="2069" y="13"/>
                    <a:pt x="1977" y="0"/>
                    <a:pt x="1884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 flipH="1">
              <a:off x="3477956" y="3361804"/>
              <a:ext cx="88221" cy="80560"/>
            </a:xfrm>
            <a:custGeom>
              <a:rect b="b" l="l" r="r" t="t"/>
              <a:pathLst>
                <a:path extrusionOk="0" h="2408" w="2637">
                  <a:moveTo>
                    <a:pt x="1796" y="1"/>
                  </a:moveTo>
                  <a:cubicBezTo>
                    <a:pt x="1345" y="1"/>
                    <a:pt x="578" y="924"/>
                    <a:pt x="578" y="924"/>
                  </a:cubicBezTo>
                  <a:cubicBezTo>
                    <a:pt x="0" y="1502"/>
                    <a:pt x="943" y="2170"/>
                    <a:pt x="1824" y="2383"/>
                  </a:cubicBezTo>
                  <a:cubicBezTo>
                    <a:pt x="1893" y="2400"/>
                    <a:pt x="1953" y="2408"/>
                    <a:pt x="2007" y="2408"/>
                  </a:cubicBezTo>
                  <a:cubicBezTo>
                    <a:pt x="2636" y="2408"/>
                    <a:pt x="2238" y="1300"/>
                    <a:pt x="2098" y="347"/>
                  </a:cubicBezTo>
                  <a:cubicBezTo>
                    <a:pt x="2053" y="96"/>
                    <a:pt x="1941" y="1"/>
                    <a:pt x="1796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 flipH="1">
              <a:off x="2796427" y="3579449"/>
              <a:ext cx="73233" cy="100131"/>
            </a:xfrm>
            <a:custGeom>
              <a:rect b="b" l="l" r="r" t="t"/>
              <a:pathLst>
                <a:path extrusionOk="0" h="2993" w="2189">
                  <a:moveTo>
                    <a:pt x="1038" y="1"/>
                  </a:moveTo>
                  <a:cubicBezTo>
                    <a:pt x="996" y="1"/>
                    <a:pt x="954" y="4"/>
                    <a:pt x="912" y="11"/>
                  </a:cubicBezTo>
                  <a:cubicBezTo>
                    <a:pt x="365" y="102"/>
                    <a:pt x="0" y="741"/>
                    <a:pt x="92" y="1470"/>
                  </a:cubicBezTo>
                  <a:cubicBezTo>
                    <a:pt x="209" y="2146"/>
                    <a:pt x="327" y="2993"/>
                    <a:pt x="829" y="2993"/>
                  </a:cubicBezTo>
                  <a:cubicBezTo>
                    <a:pt x="846" y="2993"/>
                    <a:pt x="864" y="2992"/>
                    <a:pt x="882" y="2990"/>
                  </a:cubicBezTo>
                  <a:cubicBezTo>
                    <a:pt x="1429" y="2899"/>
                    <a:pt x="2189" y="1865"/>
                    <a:pt x="2098" y="1166"/>
                  </a:cubicBezTo>
                  <a:cubicBezTo>
                    <a:pt x="1985" y="493"/>
                    <a:pt x="1537" y="1"/>
                    <a:pt x="1038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 flipH="1">
              <a:off x="2844195" y="3532481"/>
              <a:ext cx="111807" cy="64769"/>
            </a:xfrm>
            <a:custGeom>
              <a:rect b="b" l="l" r="r" t="t"/>
              <a:pathLst>
                <a:path extrusionOk="0" h="1936" w="3342">
                  <a:moveTo>
                    <a:pt x="496" y="0"/>
                  </a:moveTo>
                  <a:cubicBezTo>
                    <a:pt x="1" y="0"/>
                    <a:pt x="241" y="1202"/>
                    <a:pt x="241" y="1202"/>
                  </a:cubicBezTo>
                  <a:cubicBezTo>
                    <a:pt x="241" y="1202"/>
                    <a:pt x="305" y="1936"/>
                    <a:pt x="906" y="1936"/>
                  </a:cubicBezTo>
                  <a:cubicBezTo>
                    <a:pt x="1135" y="1936"/>
                    <a:pt x="1441" y="1830"/>
                    <a:pt x="1852" y="1537"/>
                  </a:cubicBezTo>
                  <a:cubicBezTo>
                    <a:pt x="3341" y="442"/>
                    <a:pt x="1274" y="169"/>
                    <a:pt x="606" y="17"/>
                  </a:cubicBezTo>
                  <a:cubicBezTo>
                    <a:pt x="566" y="5"/>
                    <a:pt x="529" y="0"/>
                    <a:pt x="496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 flipH="1">
              <a:off x="2973324" y="3566402"/>
              <a:ext cx="83638" cy="64635"/>
            </a:xfrm>
            <a:custGeom>
              <a:rect b="b" l="l" r="r" t="t"/>
              <a:pathLst>
                <a:path extrusionOk="0" h="1932" w="2500">
                  <a:moveTo>
                    <a:pt x="840" y="1"/>
                  </a:moveTo>
                  <a:cubicBezTo>
                    <a:pt x="448" y="1"/>
                    <a:pt x="159" y="1222"/>
                    <a:pt x="159" y="1222"/>
                  </a:cubicBezTo>
                  <a:cubicBezTo>
                    <a:pt x="0" y="1720"/>
                    <a:pt x="500" y="1931"/>
                    <a:pt x="1091" y="1931"/>
                  </a:cubicBezTo>
                  <a:cubicBezTo>
                    <a:pt x="1294" y="1931"/>
                    <a:pt x="1507" y="1907"/>
                    <a:pt x="1709" y="1860"/>
                  </a:cubicBezTo>
                  <a:cubicBezTo>
                    <a:pt x="2499" y="1678"/>
                    <a:pt x="1648" y="918"/>
                    <a:pt x="1101" y="188"/>
                  </a:cubicBezTo>
                  <a:cubicBezTo>
                    <a:pt x="1011" y="55"/>
                    <a:pt x="923" y="1"/>
                    <a:pt x="840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 flipH="1">
              <a:off x="2897087" y="3642741"/>
              <a:ext cx="58178" cy="33321"/>
            </a:xfrm>
            <a:custGeom>
              <a:rect b="b" l="l" r="r" t="t"/>
              <a:pathLst>
                <a:path extrusionOk="0" h="996" w="1739">
                  <a:moveTo>
                    <a:pt x="552" y="0"/>
                  </a:moveTo>
                  <a:cubicBezTo>
                    <a:pt x="1" y="0"/>
                    <a:pt x="341" y="794"/>
                    <a:pt x="341" y="794"/>
                  </a:cubicBezTo>
                  <a:cubicBezTo>
                    <a:pt x="383" y="944"/>
                    <a:pt x="472" y="996"/>
                    <a:pt x="586" y="996"/>
                  </a:cubicBezTo>
                  <a:cubicBezTo>
                    <a:pt x="794" y="996"/>
                    <a:pt x="1088" y="822"/>
                    <a:pt x="1344" y="763"/>
                  </a:cubicBezTo>
                  <a:cubicBezTo>
                    <a:pt x="1739" y="672"/>
                    <a:pt x="1252" y="64"/>
                    <a:pt x="614" y="4"/>
                  </a:cubicBezTo>
                  <a:cubicBezTo>
                    <a:pt x="592" y="1"/>
                    <a:pt x="571" y="0"/>
                    <a:pt x="552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 flipH="1">
              <a:off x="2998747" y="3379735"/>
              <a:ext cx="95581" cy="74738"/>
            </a:xfrm>
            <a:custGeom>
              <a:rect b="b" l="l" r="r" t="t"/>
              <a:pathLst>
                <a:path extrusionOk="0" h="2234" w="2857">
                  <a:moveTo>
                    <a:pt x="977" y="0"/>
                  </a:moveTo>
                  <a:cubicBezTo>
                    <a:pt x="516" y="0"/>
                    <a:pt x="181" y="1422"/>
                    <a:pt x="181" y="1422"/>
                  </a:cubicBezTo>
                  <a:cubicBezTo>
                    <a:pt x="0" y="1988"/>
                    <a:pt x="596" y="2234"/>
                    <a:pt x="1277" y="2234"/>
                  </a:cubicBezTo>
                  <a:cubicBezTo>
                    <a:pt x="1509" y="2234"/>
                    <a:pt x="1751" y="2205"/>
                    <a:pt x="1975" y="2151"/>
                  </a:cubicBezTo>
                  <a:cubicBezTo>
                    <a:pt x="2856" y="1938"/>
                    <a:pt x="1884" y="1057"/>
                    <a:pt x="1276" y="206"/>
                  </a:cubicBezTo>
                  <a:cubicBezTo>
                    <a:pt x="1172" y="61"/>
                    <a:pt x="1072" y="0"/>
                    <a:pt x="977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 flipH="1">
              <a:off x="3590355" y="3292690"/>
              <a:ext cx="109030" cy="63999"/>
            </a:xfrm>
            <a:custGeom>
              <a:rect b="b" l="l" r="r" t="t"/>
              <a:pathLst>
                <a:path extrusionOk="0" h="1913" w="3259">
                  <a:moveTo>
                    <a:pt x="1568" y="0"/>
                  </a:moveTo>
                  <a:cubicBezTo>
                    <a:pt x="1402" y="0"/>
                    <a:pt x="1232" y="39"/>
                    <a:pt x="1064" y="133"/>
                  </a:cubicBezTo>
                  <a:cubicBezTo>
                    <a:pt x="1" y="711"/>
                    <a:pt x="426" y="1653"/>
                    <a:pt x="1277" y="1835"/>
                  </a:cubicBezTo>
                  <a:cubicBezTo>
                    <a:pt x="1496" y="1884"/>
                    <a:pt x="1740" y="1913"/>
                    <a:pt x="1979" y="1913"/>
                  </a:cubicBezTo>
                  <a:cubicBezTo>
                    <a:pt x="2639" y="1913"/>
                    <a:pt x="3259" y="1692"/>
                    <a:pt x="3192" y="1045"/>
                  </a:cubicBezTo>
                  <a:cubicBezTo>
                    <a:pt x="3192" y="1045"/>
                    <a:pt x="2424" y="0"/>
                    <a:pt x="1568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 flipH="1">
              <a:off x="3839443" y="3400442"/>
              <a:ext cx="109063" cy="64033"/>
            </a:xfrm>
            <a:custGeom>
              <a:rect b="b" l="l" r="r" t="t"/>
              <a:pathLst>
                <a:path extrusionOk="0" h="1914" w="3260">
                  <a:moveTo>
                    <a:pt x="1550" y="1"/>
                  </a:moveTo>
                  <a:cubicBezTo>
                    <a:pt x="1380" y="1"/>
                    <a:pt x="1207" y="40"/>
                    <a:pt x="1034" y="134"/>
                  </a:cubicBezTo>
                  <a:cubicBezTo>
                    <a:pt x="1" y="712"/>
                    <a:pt x="426" y="1654"/>
                    <a:pt x="1247" y="1836"/>
                  </a:cubicBezTo>
                  <a:cubicBezTo>
                    <a:pt x="1473" y="1885"/>
                    <a:pt x="1724" y="1914"/>
                    <a:pt x="1968" y="1914"/>
                  </a:cubicBezTo>
                  <a:cubicBezTo>
                    <a:pt x="2639" y="1914"/>
                    <a:pt x="3259" y="1693"/>
                    <a:pt x="3192" y="1046"/>
                  </a:cubicBezTo>
                  <a:cubicBezTo>
                    <a:pt x="3192" y="1046"/>
                    <a:pt x="2424" y="1"/>
                    <a:pt x="1550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 flipH="1">
              <a:off x="3264330" y="3208757"/>
              <a:ext cx="52725" cy="41618"/>
            </a:xfrm>
            <a:custGeom>
              <a:rect b="b" l="l" r="r" t="t"/>
              <a:pathLst>
                <a:path extrusionOk="0" h="1244" w="1576">
                  <a:moveTo>
                    <a:pt x="531" y="1"/>
                  </a:moveTo>
                  <a:cubicBezTo>
                    <a:pt x="135" y="1"/>
                    <a:pt x="91" y="758"/>
                    <a:pt x="91" y="758"/>
                  </a:cubicBezTo>
                  <a:cubicBezTo>
                    <a:pt x="0" y="1244"/>
                    <a:pt x="669" y="1092"/>
                    <a:pt x="1125" y="1213"/>
                  </a:cubicBezTo>
                  <a:cubicBezTo>
                    <a:pt x="1163" y="1225"/>
                    <a:pt x="1197" y="1231"/>
                    <a:pt x="1226" y="1231"/>
                  </a:cubicBezTo>
                  <a:cubicBezTo>
                    <a:pt x="1576" y="1231"/>
                    <a:pt x="1351" y="453"/>
                    <a:pt x="791" y="89"/>
                  </a:cubicBezTo>
                  <a:cubicBezTo>
                    <a:pt x="691" y="27"/>
                    <a:pt x="605" y="1"/>
                    <a:pt x="531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 flipH="1">
              <a:off x="3335484" y="3652108"/>
              <a:ext cx="53762" cy="41150"/>
            </a:xfrm>
            <a:custGeom>
              <a:rect b="b" l="l" r="r" t="t"/>
              <a:pathLst>
                <a:path extrusionOk="0" h="1230" w="1607">
                  <a:moveTo>
                    <a:pt x="543" y="0"/>
                  </a:moveTo>
                  <a:cubicBezTo>
                    <a:pt x="165" y="0"/>
                    <a:pt x="122" y="757"/>
                    <a:pt x="122" y="757"/>
                  </a:cubicBezTo>
                  <a:cubicBezTo>
                    <a:pt x="0" y="1213"/>
                    <a:pt x="699" y="1061"/>
                    <a:pt x="1155" y="1213"/>
                  </a:cubicBezTo>
                  <a:cubicBezTo>
                    <a:pt x="1192" y="1224"/>
                    <a:pt x="1225" y="1230"/>
                    <a:pt x="1254" y="1230"/>
                  </a:cubicBezTo>
                  <a:cubicBezTo>
                    <a:pt x="1607" y="1230"/>
                    <a:pt x="1380" y="425"/>
                    <a:pt x="790" y="88"/>
                  </a:cubicBezTo>
                  <a:cubicBezTo>
                    <a:pt x="695" y="26"/>
                    <a:pt x="613" y="0"/>
                    <a:pt x="543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 flipH="1">
              <a:off x="2571393" y="3357355"/>
              <a:ext cx="47105" cy="36667"/>
            </a:xfrm>
            <a:custGeom>
              <a:rect b="b" l="l" r="r" t="t"/>
              <a:pathLst>
                <a:path extrusionOk="0" h="1096" w="1408">
                  <a:moveTo>
                    <a:pt x="470" y="1"/>
                  </a:moveTo>
                  <a:cubicBezTo>
                    <a:pt x="134" y="1"/>
                    <a:pt x="91" y="662"/>
                    <a:pt x="91" y="662"/>
                  </a:cubicBezTo>
                  <a:cubicBezTo>
                    <a:pt x="0" y="1088"/>
                    <a:pt x="608" y="966"/>
                    <a:pt x="1003" y="1088"/>
                  </a:cubicBezTo>
                  <a:cubicBezTo>
                    <a:pt x="1027" y="1093"/>
                    <a:pt x="1049" y="1095"/>
                    <a:pt x="1069" y="1095"/>
                  </a:cubicBezTo>
                  <a:cubicBezTo>
                    <a:pt x="1407" y="1095"/>
                    <a:pt x="1216" y="400"/>
                    <a:pt x="699" y="85"/>
                  </a:cubicBezTo>
                  <a:cubicBezTo>
                    <a:pt x="611" y="25"/>
                    <a:pt x="535" y="1"/>
                    <a:pt x="470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 flipH="1">
              <a:off x="2498433" y="3678068"/>
              <a:ext cx="45833" cy="37001"/>
            </a:xfrm>
            <a:custGeom>
              <a:rect b="b" l="l" r="r" t="t"/>
              <a:pathLst>
                <a:path extrusionOk="0" h="1106" w="1370">
                  <a:moveTo>
                    <a:pt x="483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106"/>
                    <a:pt x="578" y="984"/>
                    <a:pt x="1003" y="1075"/>
                  </a:cubicBezTo>
                  <a:cubicBezTo>
                    <a:pt x="1032" y="1084"/>
                    <a:pt x="1058" y="1088"/>
                    <a:pt x="1080" y="1088"/>
                  </a:cubicBezTo>
                  <a:cubicBezTo>
                    <a:pt x="1370" y="1088"/>
                    <a:pt x="1178" y="410"/>
                    <a:pt x="699" y="72"/>
                  </a:cubicBezTo>
                  <a:cubicBezTo>
                    <a:pt x="617" y="22"/>
                    <a:pt x="545" y="0"/>
                    <a:pt x="483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 flipH="1">
              <a:off x="1768330" y="3240838"/>
              <a:ext cx="45867" cy="36399"/>
            </a:xfrm>
            <a:custGeom>
              <a:rect b="b" l="l" r="r" t="t"/>
              <a:pathLst>
                <a:path extrusionOk="0" h="1088" w="1371">
                  <a:moveTo>
                    <a:pt x="465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8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77" y="383"/>
                    <a:pt x="669" y="72"/>
                  </a:cubicBezTo>
                  <a:cubicBezTo>
                    <a:pt x="591" y="22"/>
                    <a:pt x="523" y="0"/>
                    <a:pt x="465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 flipH="1">
              <a:off x="1233553" y="3135462"/>
              <a:ext cx="97655" cy="67144"/>
            </a:xfrm>
            <a:custGeom>
              <a:rect b="b" l="l" r="r" t="t"/>
              <a:pathLst>
                <a:path extrusionOk="0" h="2007" w="2919">
                  <a:moveTo>
                    <a:pt x="1611" y="0"/>
                  </a:moveTo>
                  <a:cubicBezTo>
                    <a:pt x="882" y="0"/>
                    <a:pt x="0" y="0"/>
                    <a:pt x="0" y="547"/>
                  </a:cubicBezTo>
                  <a:cubicBezTo>
                    <a:pt x="0" y="1125"/>
                    <a:pt x="882" y="2006"/>
                    <a:pt x="1611" y="2006"/>
                  </a:cubicBezTo>
                  <a:cubicBezTo>
                    <a:pt x="2341" y="2006"/>
                    <a:pt x="2918" y="1581"/>
                    <a:pt x="2918" y="1003"/>
                  </a:cubicBezTo>
                  <a:cubicBezTo>
                    <a:pt x="2918" y="456"/>
                    <a:pt x="2341" y="0"/>
                    <a:pt x="1611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 flipH="1">
              <a:off x="1297613" y="3186243"/>
              <a:ext cx="118631" cy="67479"/>
            </a:xfrm>
            <a:custGeom>
              <a:rect b="b" l="l" r="r" t="t"/>
              <a:pathLst>
                <a:path extrusionOk="0" h="2017" w="3546">
                  <a:moveTo>
                    <a:pt x="1096" y="0"/>
                  </a:moveTo>
                  <a:cubicBezTo>
                    <a:pt x="713" y="0"/>
                    <a:pt x="445" y="1005"/>
                    <a:pt x="445" y="1005"/>
                  </a:cubicBezTo>
                  <a:cubicBezTo>
                    <a:pt x="445" y="1005"/>
                    <a:pt x="1" y="2017"/>
                    <a:pt x="1247" y="2017"/>
                  </a:cubicBezTo>
                  <a:cubicBezTo>
                    <a:pt x="1384" y="2017"/>
                    <a:pt x="1541" y="2005"/>
                    <a:pt x="1721" y="1978"/>
                  </a:cubicBezTo>
                  <a:cubicBezTo>
                    <a:pt x="3545" y="1735"/>
                    <a:pt x="1782" y="519"/>
                    <a:pt x="1296" y="93"/>
                  </a:cubicBezTo>
                  <a:cubicBezTo>
                    <a:pt x="1226" y="28"/>
                    <a:pt x="1159" y="0"/>
                    <a:pt x="1096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 flipH="1">
              <a:off x="1449123" y="3184269"/>
              <a:ext cx="77315" cy="61724"/>
            </a:xfrm>
            <a:custGeom>
              <a:rect b="b" l="l" r="r" t="t"/>
              <a:pathLst>
                <a:path extrusionOk="0" h="1845" w="2311">
                  <a:moveTo>
                    <a:pt x="1824" y="0"/>
                  </a:moveTo>
                  <a:lnTo>
                    <a:pt x="699" y="335"/>
                  </a:lnTo>
                  <a:cubicBezTo>
                    <a:pt x="578" y="456"/>
                    <a:pt x="486" y="547"/>
                    <a:pt x="486" y="547"/>
                  </a:cubicBezTo>
                  <a:cubicBezTo>
                    <a:pt x="0" y="1064"/>
                    <a:pt x="821" y="1642"/>
                    <a:pt x="1581" y="1824"/>
                  </a:cubicBezTo>
                  <a:cubicBezTo>
                    <a:pt x="1643" y="1838"/>
                    <a:pt x="1697" y="1845"/>
                    <a:pt x="1745" y="1845"/>
                  </a:cubicBezTo>
                  <a:cubicBezTo>
                    <a:pt x="2311" y="1845"/>
                    <a:pt x="1964" y="901"/>
                    <a:pt x="1824" y="61"/>
                  </a:cubicBezTo>
                  <a:lnTo>
                    <a:pt x="1824" y="0"/>
                  </a:ln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 flipH="1">
              <a:off x="1114398" y="3111275"/>
              <a:ext cx="47004" cy="36667"/>
            </a:xfrm>
            <a:custGeom>
              <a:rect b="b" l="l" r="r" t="t"/>
              <a:pathLst>
                <a:path extrusionOk="0" h="1096" w="1405">
                  <a:moveTo>
                    <a:pt x="470" y="1"/>
                  </a:moveTo>
                  <a:cubicBezTo>
                    <a:pt x="134" y="1"/>
                    <a:pt x="91" y="662"/>
                    <a:pt x="91" y="662"/>
                  </a:cubicBezTo>
                  <a:cubicBezTo>
                    <a:pt x="0" y="1088"/>
                    <a:pt x="608" y="966"/>
                    <a:pt x="1003" y="1088"/>
                  </a:cubicBezTo>
                  <a:cubicBezTo>
                    <a:pt x="1027" y="1093"/>
                    <a:pt x="1049" y="1095"/>
                    <a:pt x="1069" y="1095"/>
                  </a:cubicBezTo>
                  <a:cubicBezTo>
                    <a:pt x="1404" y="1095"/>
                    <a:pt x="1187" y="401"/>
                    <a:pt x="699" y="85"/>
                  </a:cubicBezTo>
                  <a:cubicBezTo>
                    <a:pt x="611" y="26"/>
                    <a:pt x="535" y="1"/>
                    <a:pt x="470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 flipH="1">
              <a:off x="2281891" y="3249302"/>
              <a:ext cx="96651" cy="84775"/>
            </a:xfrm>
            <a:custGeom>
              <a:rect b="b" l="l" r="r" t="t"/>
              <a:pathLst>
                <a:path extrusionOk="0" h="2534" w="2889">
                  <a:moveTo>
                    <a:pt x="1968" y="1"/>
                  </a:moveTo>
                  <a:cubicBezTo>
                    <a:pt x="1392" y="1"/>
                    <a:pt x="593" y="330"/>
                    <a:pt x="335" y="822"/>
                  </a:cubicBezTo>
                  <a:cubicBezTo>
                    <a:pt x="1" y="1460"/>
                    <a:pt x="122" y="2190"/>
                    <a:pt x="608" y="2433"/>
                  </a:cubicBezTo>
                  <a:cubicBezTo>
                    <a:pt x="730" y="2502"/>
                    <a:pt x="863" y="2534"/>
                    <a:pt x="999" y="2534"/>
                  </a:cubicBezTo>
                  <a:cubicBezTo>
                    <a:pt x="1408" y="2534"/>
                    <a:pt x="1847" y="2243"/>
                    <a:pt x="2098" y="1764"/>
                  </a:cubicBezTo>
                  <a:cubicBezTo>
                    <a:pt x="2432" y="1126"/>
                    <a:pt x="2888" y="336"/>
                    <a:pt x="2402" y="93"/>
                  </a:cubicBezTo>
                  <a:cubicBezTo>
                    <a:pt x="2290" y="30"/>
                    <a:pt x="2139" y="1"/>
                    <a:pt x="1968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 flipH="1">
              <a:off x="1924985" y="3299548"/>
              <a:ext cx="96651" cy="84808"/>
            </a:xfrm>
            <a:custGeom>
              <a:rect b="b" l="l" r="r" t="t"/>
              <a:pathLst>
                <a:path extrusionOk="0" h="2535" w="2889">
                  <a:moveTo>
                    <a:pt x="1983" y="0"/>
                  </a:moveTo>
                  <a:cubicBezTo>
                    <a:pt x="1407" y="0"/>
                    <a:pt x="595" y="313"/>
                    <a:pt x="335" y="810"/>
                  </a:cubicBezTo>
                  <a:cubicBezTo>
                    <a:pt x="0" y="1448"/>
                    <a:pt x="122" y="2177"/>
                    <a:pt x="608" y="2451"/>
                  </a:cubicBezTo>
                  <a:cubicBezTo>
                    <a:pt x="722" y="2508"/>
                    <a:pt x="846" y="2535"/>
                    <a:pt x="974" y="2535"/>
                  </a:cubicBezTo>
                  <a:cubicBezTo>
                    <a:pt x="1390" y="2535"/>
                    <a:pt x="1842" y="2248"/>
                    <a:pt x="2098" y="1782"/>
                  </a:cubicBezTo>
                  <a:cubicBezTo>
                    <a:pt x="2462" y="1144"/>
                    <a:pt x="2888" y="354"/>
                    <a:pt x="2402" y="80"/>
                  </a:cubicBezTo>
                  <a:cubicBezTo>
                    <a:pt x="2294" y="26"/>
                    <a:pt x="2148" y="0"/>
                    <a:pt x="1983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 flipH="1">
              <a:off x="2402890" y="3129407"/>
              <a:ext cx="83437" cy="93172"/>
            </a:xfrm>
            <a:custGeom>
              <a:rect b="b" l="l" r="r" t="t"/>
              <a:pathLst>
                <a:path extrusionOk="0" h="2785" w="2494">
                  <a:moveTo>
                    <a:pt x="705" y="1"/>
                  </a:moveTo>
                  <a:cubicBezTo>
                    <a:pt x="604" y="1"/>
                    <a:pt x="510" y="37"/>
                    <a:pt x="426" y="120"/>
                  </a:cubicBezTo>
                  <a:cubicBezTo>
                    <a:pt x="31" y="485"/>
                    <a:pt x="1" y="1762"/>
                    <a:pt x="487" y="2278"/>
                  </a:cubicBezTo>
                  <a:cubicBezTo>
                    <a:pt x="762" y="2609"/>
                    <a:pt x="1148" y="2784"/>
                    <a:pt x="1498" y="2784"/>
                  </a:cubicBezTo>
                  <a:cubicBezTo>
                    <a:pt x="1728" y="2784"/>
                    <a:pt x="1941" y="2709"/>
                    <a:pt x="2098" y="2552"/>
                  </a:cubicBezTo>
                  <a:cubicBezTo>
                    <a:pt x="2493" y="2187"/>
                    <a:pt x="2463" y="1427"/>
                    <a:pt x="1946" y="911"/>
                  </a:cubicBezTo>
                  <a:cubicBezTo>
                    <a:pt x="1562" y="503"/>
                    <a:pt x="1084" y="1"/>
                    <a:pt x="705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 flipH="1">
              <a:off x="2289016" y="3148040"/>
              <a:ext cx="93574" cy="67044"/>
            </a:xfrm>
            <a:custGeom>
              <a:rect b="b" l="l" r="r" t="t"/>
              <a:pathLst>
                <a:path extrusionOk="0" h="2004" w="2797">
                  <a:moveTo>
                    <a:pt x="1178" y="0"/>
                  </a:moveTo>
                  <a:cubicBezTo>
                    <a:pt x="895" y="0"/>
                    <a:pt x="560" y="214"/>
                    <a:pt x="274" y="992"/>
                  </a:cubicBezTo>
                  <a:cubicBezTo>
                    <a:pt x="0" y="1771"/>
                    <a:pt x="225" y="2003"/>
                    <a:pt x="613" y="2003"/>
                  </a:cubicBezTo>
                  <a:cubicBezTo>
                    <a:pt x="1088" y="2003"/>
                    <a:pt x="1807" y="1656"/>
                    <a:pt x="2158" y="1539"/>
                  </a:cubicBezTo>
                  <a:cubicBezTo>
                    <a:pt x="2796" y="1296"/>
                    <a:pt x="1793" y="323"/>
                    <a:pt x="1793" y="323"/>
                  </a:cubicBezTo>
                  <a:cubicBezTo>
                    <a:pt x="1793" y="323"/>
                    <a:pt x="1526" y="0"/>
                    <a:pt x="1178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 flipH="1">
              <a:off x="677370" y="2994625"/>
              <a:ext cx="91566" cy="75776"/>
            </a:xfrm>
            <a:custGeom>
              <a:rect b="b" l="l" r="r" t="t"/>
              <a:pathLst>
                <a:path extrusionOk="0" h="2265" w="2737">
                  <a:moveTo>
                    <a:pt x="1854" y="0"/>
                  </a:moveTo>
                  <a:cubicBezTo>
                    <a:pt x="1283" y="0"/>
                    <a:pt x="470" y="328"/>
                    <a:pt x="183" y="806"/>
                  </a:cubicBezTo>
                  <a:cubicBezTo>
                    <a:pt x="62" y="1079"/>
                    <a:pt x="1" y="1353"/>
                    <a:pt x="31" y="1627"/>
                  </a:cubicBezTo>
                  <a:cubicBezTo>
                    <a:pt x="578" y="1748"/>
                    <a:pt x="1095" y="1961"/>
                    <a:pt x="1551" y="2265"/>
                  </a:cubicBezTo>
                  <a:cubicBezTo>
                    <a:pt x="1703" y="2143"/>
                    <a:pt x="1855" y="1961"/>
                    <a:pt x="1977" y="1779"/>
                  </a:cubicBezTo>
                  <a:cubicBezTo>
                    <a:pt x="2311" y="1140"/>
                    <a:pt x="2737" y="350"/>
                    <a:pt x="2250" y="76"/>
                  </a:cubicBezTo>
                  <a:cubicBezTo>
                    <a:pt x="2146" y="24"/>
                    <a:pt x="2009" y="0"/>
                    <a:pt x="1854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 flipH="1">
              <a:off x="868518" y="2982415"/>
              <a:ext cx="96651" cy="84708"/>
            </a:xfrm>
            <a:custGeom>
              <a:rect b="b" l="l" r="r" t="t"/>
              <a:pathLst>
                <a:path extrusionOk="0" h="2532" w="2889">
                  <a:moveTo>
                    <a:pt x="2006" y="0"/>
                  </a:moveTo>
                  <a:cubicBezTo>
                    <a:pt x="1436" y="0"/>
                    <a:pt x="628" y="328"/>
                    <a:pt x="365" y="806"/>
                  </a:cubicBezTo>
                  <a:cubicBezTo>
                    <a:pt x="1" y="1444"/>
                    <a:pt x="122" y="2174"/>
                    <a:pt x="608" y="2447"/>
                  </a:cubicBezTo>
                  <a:cubicBezTo>
                    <a:pt x="722" y="2504"/>
                    <a:pt x="847" y="2531"/>
                    <a:pt x="974" y="2531"/>
                  </a:cubicBezTo>
                  <a:cubicBezTo>
                    <a:pt x="1392" y="2531"/>
                    <a:pt x="1849" y="2244"/>
                    <a:pt x="2128" y="1779"/>
                  </a:cubicBezTo>
                  <a:cubicBezTo>
                    <a:pt x="2463" y="1140"/>
                    <a:pt x="2888" y="350"/>
                    <a:pt x="2402" y="77"/>
                  </a:cubicBezTo>
                  <a:cubicBezTo>
                    <a:pt x="2298" y="25"/>
                    <a:pt x="2161" y="0"/>
                    <a:pt x="2006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 flipH="1">
              <a:off x="800410" y="2924976"/>
              <a:ext cx="72229" cy="42421"/>
            </a:xfrm>
            <a:custGeom>
              <a:rect b="b" l="l" r="r" t="t"/>
              <a:pathLst>
                <a:path extrusionOk="0" h="1268" w="2159">
                  <a:moveTo>
                    <a:pt x="2007" y="0"/>
                  </a:moveTo>
                  <a:cubicBezTo>
                    <a:pt x="1338" y="122"/>
                    <a:pt x="669" y="243"/>
                    <a:pt x="1" y="456"/>
                  </a:cubicBezTo>
                  <a:cubicBezTo>
                    <a:pt x="61" y="578"/>
                    <a:pt x="122" y="669"/>
                    <a:pt x="213" y="791"/>
                  </a:cubicBezTo>
                  <a:cubicBezTo>
                    <a:pt x="505" y="1100"/>
                    <a:pt x="883" y="1268"/>
                    <a:pt x="1224" y="1268"/>
                  </a:cubicBezTo>
                  <a:cubicBezTo>
                    <a:pt x="1453" y="1268"/>
                    <a:pt x="1666" y="1192"/>
                    <a:pt x="1824" y="1034"/>
                  </a:cubicBezTo>
                  <a:cubicBezTo>
                    <a:pt x="2098" y="760"/>
                    <a:pt x="2159" y="365"/>
                    <a:pt x="2007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 flipH="1">
              <a:off x="697710" y="2922735"/>
              <a:ext cx="79790" cy="37102"/>
            </a:xfrm>
            <a:custGeom>
              <a:rect b="b" l="l" r="r" t="t"/>
              <a:pathLst>
                <a:path extrusionOk="0" h="1109" w="2385">
                  <a:moveTo>
                    <a:pt x="583" y="1"/>
                  </a:moveTo>
                  <a:cubicBezTo>
                    <a:pt x="495" y="1"/>
                    <a:pt x="407" y="3"/>
                    <a:pt x="318" y="6"/>
                  </a:cubicBezTo>
                  <a:cubicBezTo>
                    <a:pt x="318" y="37"/>
                    <a:pt x="287" y="67"/>
                    <a:pt x="287" y="98"/>
                  </a:cubicBezTo>
                  <a:cubicBezTo>
                    <a:pt x="0" y="877"/>
                    <a:pt x="224" y="1109"/>
                    <a:pt x="614" y="1109"/>
                  </a:cubicBezTo>
                  <a:cubicBezTo>
                    <a:pt x="1092" y="1109"/>
                    <a:pt x="1821" y="762"/>
                    <a:pt x="2172" y="645"/>
                  </a:cubicBezTo>
                  <a:cubicBezTo>
                    <a:pt x="2385" y="584"/>
                    <a:pt x="2385" y="432"/>
                    <a:pt x="2354" y="250"/>
                  </a:cubicBezTo>
                  <a:cubicBezTo>
                    <a:pt x="1770" y="90"/>
                    <a:pt x="1187" y="1"/>
                    <a:pt x="583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 flipH="1">
              <a:off x="1028155" y="3007337"/>
              <a:ext cx="86147" cy="50919"/>
            </a:xfrm>
            <a:custGeom>
              <a:rect b="b" l="l" r="r" t="t"/>
              <a:pathLst>
                <a:path extrusionOk="0" h="1522" w="2575">
                  <a:moveTo>
                    <a:pt x="1845" y="0"/>
                  </a:moveTo>
                  <a:cubicBezTo>
                    <a:pt x="1297" y="243"/>
                    <a:pt x="720" y="517"/>
                    <a:pt x="142" y="760"/>
                  </a:cubicBezTo>
                  <a:cubicBezTo>
                    <a:pt x="1" y="1340"/>
                    <a:pt x="225" y="1521"/>
                    <a:pt x="574" y="1521"/>
                  </a:cubicBezTo>
                  <a:cubicBezTo>
                    <a:pt x="1049" y="1521"/>
                    <a:pt x="1755" y="1187"/>
                    <a:pt x="2088" y="1064"/>
                  </a:cubicBezTo>
                  <a:cubicBezTo>
                    <a:pt x="2574" y="882"/>
                    <a:pt x="2088" y="274"/>
                    <a:pt x="1845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 flipH="1">
              <a:off x="986475" y="3089464"/>
              <a:ext cx="56974" cy="44997"/>
            </a:xfrm>
            <a:custGeom>
              <a:rect b="b" l="l" r="r" t="t"/>
              <a:pathLst>
                <a:path extrusionOk="0" h="1345" w="1703">
                  <a:moveTo>
                    <a:pt x="976" y="1"/>
                  </a:moveTo>
                  <a:cubicBezTo>
                    <a:pt x="706" y="1"/>
                    <a:pt x="390" y="214"/>
                    <a:pt x="122" y="980"/>
                  </a:cubicBezTo>
                  <a:cubicBezTo>
                    <a:pt x="61" y="1102"/>
                    <a:pt x="30" y="1223"/>
                    <a:pt x="0" y="1345"/>
                  </a:cubicBezTo>
                  <a:lnTo>
                    <a:pt x="1702" y="463"/>
                  </a:lnTo>
                  <a:cubicBezTo>
                    <a:pt x="1641" y="403"/>
                    <a:pt x="1581" y="342"/>
                    <a:pt x="1581" y="342"/>
                  </a:cubicBezTo>
                  <a:cubicBezTo>
                    <a:pt x="1581" y="342"/>
                    <a:pt x="1316" y="1"/>
                    <a:pt x="976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 flipH="1">
              <a:off x="2332741" y="3399472"/>
              <a:ext cx="59951" cy="34827"/>
            </a:xfrm>
            <a:custGeom>
              <a:rect b="b" l="l" r="r" t="t"/>
              <a:pathLst>
                <a:path extrusionOk="0" h="1041" w="1792">
                  <a:moveTo>
                    <a:pt x="831" y="0"/>
                  </a:moveTo>
                  <a:cubicBezTo>
                    <a:pt x="596" y="0"/>
                    <a:pt x="429" y="431"/>
                    <a:pt x="180" y="680"/>
                  </a:cubicBezTo>
                  <a:cubicBezTo>
                    <a:pt x="0" y="880"/>
                    <a:pt x="268" y="1040"/>
                    <a:pt x="636" y="1040"/>
                  </a:cubicBezTo>
                  <a:cubicBezTo>
                    <a:pt x="827" y="1040"/>
                    <a:pt x="1046" y="997"/>
                    <a:pt x="1244" y="892"/>
                  </a:cubicBezTo>
                  <a:cubicBezTo>
                    <a:pt x="1791" y="589"/>
                    <a:pt x="1001" y="72"/>
                    <a:pt x="1001" y="72"/>
                  </a:cubicBezTo>
                  <a:cubicBezTo>
                    <a:pt x="940" y="22"/>
                    <a:pt x="884" y="0"/>
                    <a:pt x="831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 flipH="1">
              <a:off x="2288919" y="3490966"/>
              <a:ext cx="46904" cy="36432"/>
            </a:xfrm>
            <a:custGeom>
              <a:rect b="b" l="l" r="r" t="t"/>
              <a:pathLst>
                <a:path extrusionOk="0" h="1089" w="1402">
                  <a:moveTo>
                    <a:pt x="484" y="1"/>
                  </a:moveTo>
                  <a:cubicBezTo>
                    <a:pt x="135" y="1"/>
                    <a:pt x="91" y="680"/>
                    <a:pt x="91" y="680"/>
                  </a:cubicBezTo>
                  <a:cubicBezTo>
                    <a:pt x="0" y="1075"/>
                    <a:pt x="608" y="954"/>
                    <a:pt x="1003" y="1075"/>
                  </a:cubicBezTo>
                  <a:cubicBezTo>
                    <a:pt x="1033" y="1084"/>
                    <a:pt x="1060" y="1088"/>
                    <a:pt x="1084" y="1088"/>
                  </a:cubicBezTo>
                  <a:cubicBezTo>
                    <a:pt x="1401" y="1088"/>
                    <a:pt x="1208" y="383"/>
                    <a:pt x="699" y="72"/>
                  </a:cubicBezTo>
                  <a:cubicBezTo>
                    <a:pt x="617" y="22"/>
                    <a:pt x="545" y="1"/>
                    <a:pt x="484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 flipH="1">
              <a:off x="1983899" y="3231672"/>
              <a:ext cx="45867" cy="36432"/>
            </a:xfrm>
            <a:custGeom>
              <a:rect b="b" l="l" r="r" t="t"/>
              <a:pathLst>
                <a:path extrusionOk="0" h="1089" w="1371">
                  <a:moveTo>
                    <a:pt x="465" y="1"/>
                  </a:moveTo>
                  <a:cubicBezTo>
                    <a:pt x="135" y="1"/>
                    <a:pt x="91" y="680"/>
                    <a:pt x="91" y="680"/>
                  </a:cubicBezTo>
                  <a:cubicBezTo>
                    <a:pt x="0" y="1076"/>
                    <a:pt x="578" y="954"/>
                    <a:pt x="1003" y="1076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78" y="383"/>
                    <a:pt x="669" y="73"/>
                  </a:cubicBezTo>
                  <a:cubicBezTo>
                    <a:pt x="591" y="22"/>
                    <a:pt x="524" y="1"/>
                    <a:pt x="465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 flipH="1">
              <a:off x="1489837" y="3273354"/>
              <a:ext cx="46770" cy="36432"/>
            </a:xfrm>
            <a:custGeom>
              <a:rect b="b" l="l" r="r" t="t"/>
              <a:pathLst>
                <a:path extrusionOk="0" h="1089" w="1398">
                  <a:moveTo>
                    <a:pt x="484" y="1"/>
                  </a:moveTo>
                  <a:cubicBezTo>
                    <a:pt x="135" y="1"/>
                    <a:pt x="91" y="681"/>
                    <a:pt x="91" y="681"/>
                  </a:cubicBezTo>
                  <a:cubicBezTo>
                    <a:pt x="0" y="1076"/>
                    <a:pt x="608" y="954"/>
                    <a:pt x="1003" y="1076"/>
                  </a:cubicBezTo>
                  <a:cubicBezTo>
                    <a:pt x="1033" y="1084"/>
                    <a:pt x="1060" y="1088"/>
                    <a:pt x="1084" y="1088"/>
                  </a:cubicBezTo>
                  <a:cubicBezTo>
                    <a:pt x="1397" y="1088"/>
                    <a:pt x="1180" y="384"/>
                    <a:pt x="699" y="73"/>
                  </a:cubicBezTo>
                  <a:cubicBezTo>
                    <a:pt x="617" y="22"/>
                    <a:pt x="545" y="1"/>
                    <a:pt x="484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 flipH="1">
              <a:off x="2098874" y="3771635"/>
              <a:ext cx="59951" cy="34793"/>
            </a:xfrm>
            <a:custGeom>
              <a:rect b="b" l="l" r="r" t="t"/>
              <a:pathLst>
                <a:path extrusionOk="0" h="1040" w="1792">
                  <a:moveTo>
                    <a:pt x="815" y="0"/>
                  </a:moveTo>
                  <a:cubicBezTo>
                    <a:pt x="596" y="0"/>
                    <a:pt x="429" y="431"/>
                    <a:pt x="180" y="680"/>
                  </a:cubicBezTo>
                  <a:cubicBezTo>
                    <a:pt x="0" y="879"/>
                    <a:pt x="268" y="1040"/>
                    <a:pt x="627" y="1040"/>
                  </a:cubicBezTo>
                  <a:cubicBezTo>
                    <a:pt x="814" y="1040"/>
                    <a:pt x="1027" y="996"/>
                    <a:pt x="1214" y="892"/>
                  </a:cubicBezTo>
                  <a:cubicBezTo>
                    <a:pt x="1791" y="588"/>
                    <a:pt x="971" y="72"/>
                    <a:pt x="971" y="72"/>
                  </a:cubicBezTo>
                  <a:cubicBezTo>
                    <a:pt x="915" y="22"/>
                    <a:pt x="864" y="0"/>
                    <a:pt x="815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 flipH="1">
              <a:off x="2056056" y="3862795"/>
              <a:ext cx="45900" cy="36734"/>
            </a:xfrm>
            <a:custGeom>
              <a:rect b="b" l="l" r="r" t="t"/>
              <a:pathLst>
                <a:path extrusionOk="0" h="1098" w="1372">
                  <a:moveTo>
                    <a:pt x="475" y="0"/>
                  </a:moveTo>
                  <a:cubicBezTo>
                    <a:pt x="134" y="0"/>
                    <a:pt x="91" y="690"/>
                    <a:pt x="91" y="690"/>
                  </a:cubicBezTo>
                  <a:cubicBezTo>
                    <a:pt x="0" y="1085"/>
                    <a:pt x="608" y="964"/>
                    <a:pt x="1003" y="1085"/>
                  </a:cubicBezTo>
                  <a:cubicBezTo>
                    <a:pt x="1031" y="1094"/>
                    <a:pt x="1056" y="1098"/>
                    <a:pt x="1078" y="1098"/>
                  </a:cubicBezTo>
                  <a:cubicBezTo>
                    <a:pt x="1371" y="1098"/>
                    <a:pt x="1180" y="393"/>
                    <a:pt x="699" y="82"/>
                  </a:cubicBezTo>
                  <a:cubicBezTo>
                    <a:pt x="613" y="25"/>
                    <a:pt x="539" y="0"/>
                    <a:pt x="475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 flipH="1">
              <a:off x="3620021" y="3386994"/>
              <a:ext cx="201366" cy="111338"/>
            </a:xfrm>
            <a:custGeom>
              <a:rect b="b" l="l" r="r" t="t"/>
              <a:pathLst>
                <a:path extrusionOk="0" h="3328" w="6019">
                  <a:moveTo>
                    <a:pt x="3607" y="1"/>
                  </a:moveTo>
                  <a:cubicBezTo>
                    <a:pt x="3400" y="1"/>
                    <a:pt x="3198" y="43"/>
                    <a:pt x="3009" y="141"/>
                  </a:cubicBezTo>
                  <a:cubicBezTo>
                    <a:pt x="1733" y="779"/>
                    <a:pt x="0" y="2451"/>
                    <a:pt x="760" y="3120"/>
                  </a:cubicBezTo>
                  <a:cubicBezTo>
                    <a:pt x="931" y="3264"/>
                    <a:pt x="1277" y="3328"/>
                    <a:pt x="1717" y="3328"/>
                  </a:cubicBezTo>
                  <a:cubicBezTo>
                    <a:pt x="2762" y="3328"/>
                    <a:pt x="4335" y="2965"/>
                    <a:pt x="5319" y="2451"/>
                  </a:cubicBezTo>
                  <a:cubicBezTo>
                    <a:pt x="5958" y="2086"/>
                    <a:pt x="6018" y="1174"/>
                    <a:pt x="5410" y="749"/>
                  </a:cubicBezTo>
                  <a:cubicBezTo>
                    <a:pt x="4908" y="383"/>
                    <a:pt x="4234" y="1"/>
                    <a:pt x="3607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 flipH="1">
              <a:off x="3611694" y="3674488"/>
              <a:ext cx="164967" cy="104346"/>
            </a:xfrm>
            <a:custGeom>
              <a:rect b="b" l="l" r="r" t="t"/>
              <a:pathLst>
                <a:path extrusionOk="0" h="3119" w="4931">
                  <a:moveTo>
                    <a:pt x="2600" y="1"/>
                  </a:moveTo>
                  <a:cubicBezTo>
                    <a:pt x="2525" y="1"/>
                    <a:pt x="2448" y="9"/>
                    <a:pt x="2371" y="27"/>
                  </a:cubicBezTo>
                  <a:cubicBezTo>
                    <a:pt x="2371" y="27"/>
                    <a:pt x="0" y="362"/>
                    <a:pt x="183" y="1152"/>
                  </a:cubicBezTo>
                  <a:cubicBezTo>
                    <a:pt x="343" y="1844"/>
                    <a:pt x="1481" y="3119"/>
                    <a:pt x="2844" y="3119"/>
                  </a:cubicBezTo>
                  <a:cubicBezTo>
                    <a:pt x="3037" y="3119"/>
                    <a:pt x="3235" y="3093"/>
                    <a:pt x="3435" y="3036"/>
                  </a:cubicBezTo>
                  <a:cubicBezTo>
                    <a:pt x="4930" y="2634"/>
                    <a:pt x="3923" y="1"/>
                    <a:pt x="2600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 flipH="1">
              <a:off x="3519371" y="3684190"/>
              <a:ext cx="77582" cy="66375"/>
            </a:xfrm>
            <a:custGeom>
              <a:rect b="b" l="l" r="r" t="t"/>
              <a:pathLst>
                <a:path extrusionOk="0" h="1984" w="2319">
                  <a:moveTo>
                    <a:pt x="592" y="1"/>
                  </a:moveTo>
                  <a:cubicBezTo>
                    <a:pt x="366" y="1"/>
                    <a:pt x="181" y="72"/>
                    <a:pt x="130" y="284"/>
                  </a:cubicBezTo>
                  <a:cubicBezTo>
                    <a:pt x="1" y="827"/>
                    <a:pt x="706" y="1983"/>
                    <a:pt x="1331" y="1983"/>
                  </a:cubicBezTo>
                  <a:cubicBezTo>
                    <a:pt x="1441" y="1983"/>
                    <a:pt x="1549" y="1947"/>
                    <a:pt x="1650" y="1865"/>
                  </a:cubicBezTo>
                  <a:cubicBezTo>
                    <a:pt x="2319" y="1318"/>
                    <a:pt x="2288" y="740"/>
                    <a:pt x="1650" y="284"/>
                  </a:cubicBezTo>
                  <a:cubicBezTo>
                    <a:pt x="1650" y="284"/>
                    <a:pt x="1042" y="1"/>
                    <a:pt x="592" y="1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 flipH="1">
              <a:off x="3398364" y="3218759"/>
              <a:ext cx="209462" cy="106387"/>
            </a:xfrm>
            <a:custGeom>
              <a:rect b="b" l="l" r="r" t="t"/>
              <a:pathLst>
                <a:path extrusionOk="0" h="3180" w="6261">
                  <a:moveTo>
                    <a:pt x="3651" y="0"/>
                  </a:moveTo>
                  <a:cubicBezTo>
                    <a:pt x="3244" y="0"/>
                    <a:pt x="2796" y="88"/>
                    <a:pt x="2309" y="307"/>
                  </a:cubicBezTo>
                  <a:cubicBezTo>
                    <a:pt x="0" y="1346"/>
                    <a:pt x="1254" y="3180"/>
                    <a:pt x="2428" y="3180"/>
                  </a:cubicBezTo>
                  <a:cubicBezTo>
                    <a:pt x="2490" y="3180"/>
                    <a:pt x="2552" y="3174"/>
                    <a:pt x="2613" y="3164"/>
                  </a:cubicBezTo>
                  <a:cubicBezTo>
                    <a:pt x="3859" y="2951"/>
                    <a:pt x="6261" y="2465"/>
                    <a:pt x="6230" y="1401"/>
                  </a:cubicBezTo>
                  <a:cubicBezTo>
                    <a:pt x="6230" y="1401"/>
                    <a:pt x="5277" y="0"/>
                    <a:pt x="3651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 flipH="1">
              <a:off x="3298711" y="3336480"/>
              <a:ext cx="165167" cy="119869"/>
            </a:xfrm>
            <a:custGeom>
              <a:rect b="b" l="l" r="r" t="t"/>
              <a:pathLst>
                <a:path extrusionOk="0" h="3583" w="4937">
                  <a:moveTo>
                    <a:pt x="1449" y="0"/>
                  </a:moveTo>
                  <a:cubicBezTo>
                    <a:pt x="812" y="0"/>
                    <a:pt x="275" y="161"/>
                    <a:pt x="195" y="678"/>
                  </a:cubicBezTo>
                  <a:cubicBezTo>
                    <a:pt x="1" y="1953"/>
                    <a:pt x="236" y="3583"/>
                    <a:pt x="1202" y="3583"/>
                  </a:cubicBezTo>
                  <a:cubicBezTo>
                    <a:pt x="1295" y="3583"/>
                    <a:pt x="1395" y="3567"/>
                    <a:pt x="1502" y="3535"/>
                  </a:cubicBezTo>
                  <a:cubicBezTo>
                    <a:pt x="2687" y="3140"/>
                    <a:pt x="4845" y="3140"/>
                    <a:pt x="4876" y="2198"/>
                  </a:cubicBezTo>
                  <a:cubicBezTo>
                    <a:pt x="4936" y="1256"/>
                    <a:pt x="3812" y="435"/>
                    <a:pt x="3812" y="435"/>
                  </a:cubicBezTo>
                  <a:cubicBezTo>
                    <a:pt x="3812" y="435"/>
                    <a:pt x="2495" y="0"/>
                    <a:pt x="1449" y="0"/>
                  </a:cubicBezTo>
                  <a:close/>
                </a:path>
              </a:pathLst>
            </a:custGeom>
            <a:solidFill>
              <a:srgbClr val="122D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17"/>
          <p:cNvSpPr txBox="1"/>
          <p:nvPr/>
        </p:nvSpPr>
        <p:spPr>
          <a:xfrm>
            <a:off x="2173592" y="3895617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GODAVARI</a:t>
            </a:r>
            <a:endParaRPr sz="17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314" name="Google Shape;314;p17"/>
          <p:cNvSpPr txBox="1"/>
          <p:nvPr/>
        </p:nvSpPr>
        <p:spPr>
          <a:xfrm>
            <a:off x="6455363" y="1234097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KRISHNA</a:t>
            </a:r>
            <a:endParaRPr sz="17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315" name="Google Shape;315;p17"/>
          <p:cNvSpPr txBox="1"/>
          <p:nvPr/>
        </p:nvSpPr>
        <p:spPr>
          <a:xfrm>
            <a:off x="747913" y="1234097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GANGA</a:t>
            </a:r>
            <a:endParaRPr sz="17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5267438" y="3895623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KAVERI</a:t>
            </a:r>
            <a:endParaRPr sz="17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3601642" y="1234102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rPr>
              <a:t>MAHANADI</a:t>
            </a:r>
            <a:endParaRPr sz="1700">
              <a:solidFill>
                <a:schemeClr val="dk1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720350" y="1048925"/>
            <a:ext cx="2097900" cy="79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7"/>
          <p:cNvSpPr/>
          <p:nvPr/>
        </p:nvSpPr>
        <p:spPr>
          <a:xfrm>
            <a:off x="5194700" y="3701850"/>
            <a:ext cx="2097900" cy="79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7"/>
          <p:cNvSpPr/>
          <p:nvPr/>
        </p:nvSpPr>
        <p:spPr>
          <a:xfrm>
            <a:off x="6382625" y="1061575"/>
            <a:ext cx="2097900" cy="79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7"/>
          <p:cNvSpPr/>
          <p:nvPr/>
        </p:nvSpPr>
        <p:spPr>
          <a:xfrm>
            <a:off x="2100850" y="3701850"/>
            <a:ext cx="2097900" cy="79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7"/>
          <p:cNvSpPr/>
          <p:nvPr/>
        </p:nvSpPr>
        <p:spPr>
          <a:xfrm>
            <a:off x="3528900" y="1061575"/>
            <a:ext cx="2097900" cy="79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/>
          <p:nvPr>
            <p:ph type="title"/>
          </p:nvPr>
        </p:nvSpPr>
        <p:spPr>
          <a:xfrm>
            <a:off x="278125" y="18306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Sundarbans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Mangroves</a:t>
            </a:r>
            <a:endParaRPr/>
          </a:p>
        </p:txBody>
      </p:sp>
      <p:pic>
        <p:nvPicPr>
          <p:cNvPr id="328" name="Google Shape;3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6825" y="1213713"/>
            <a:ext cx="4567175" cy="2716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"/>
          <p:cNvSpPr txBox="1"/>
          <p:nvPr>
            <p:ph type="title"/>
          </p:nvPr>
        </p:nvSpPr>
        <p:spPr>
          <a:xfrm>
            <a:off x="278125" y="18306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Florida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Mangroves</a:t>
            </a:r>
            <a:endParaRPr/>
          </a:p>
        </p:txBody>
      </p:sp>
      <p:pic>
        <p:nvPicPr>
          <p:cNvPr id="334" name="Google Shape;3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175" y="1364500"/>
            <a:ext cx="4581825" cy="24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"/>
          <p:cNvSpPr txBox="1"/>
          <p:nvPr>
            <p:ph type="title"/>
          </p:nvPr>
        </p:nvSpPr>
        <p:spPr>
          <a:xfrm>
            <a:off x="278125" y="1515588"/>
            <a:ext cx="4045200" cy="211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Gulf Of Panama Mangroves</a:t>
            </a:r>
            <a:endParaRPr/>
          </a:p>
        </p:txBody>
      </p:sp>
      <p:pic>
        <p:nvPicPr>
          <p:cNvPr id="340" name="Google Shape;3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6825" y="1057975"/>
            <a:ext cx="4567176" cy="302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"/>
          <p:cNvSpPr txBox="1"/>
          <p:nvPr>
            <p:ph type="title"/>
          </p:nvPr>
        </p:nvSpPr>
        <p:spPr>
          <a:xfrm>
            <a:off x="126475" y="1515600"/>
            <a:ext cx="4298700" cy="211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 River Delta-Arabian Sea Mangroves</a:t>
            </a:r>
            <a:endParaRPr/>
          </a:p>
        </p:txBody>
      </p:sp>
      <p:pic>
        <p:nvPicPr>
          <p:cNvPr id="346" name="Google Shape;3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6825" y="1057975"/>
            <a:ext cx="4567176" cy="302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ainforests of the World Infographics by Slidesgo">
  <a:themeElements>
    <a:clrScheme name="Simple Light">
      <a:dk1>
        <a:srgbClr val="122D2D"/>
      </a:dk1>
      <a:lt1>
        <a:srgbClr val="FFFFFF"/>
      </a:lt1>
      <a:dk2>
        <a:srgbClr val="F8F9E6"/>
      </a:dk2>
      <a:lt2>
        <a:srgbClr val="E9EFB7"/>
      </a:lt2>
      <a:accent1>
        <a:srgbClr val="C8D7A4"/>
      </a:accent1>
      <a:accent2>
        <a:srgbClr val="71936F"/>
      </a:accent2>
      <a:accent3>
        <a:srgbClr val="849238"/>
      </a:accent3>
      <a:accent4>
        <a:srgbClr val="3F6B3D"/>
      </a:accent4>
      <a:accent5>
        <a:srgbClr val="FFFFFF"/>
      </a:accent5>
      <a:accent6>
        <a:srgbClr val="FFFFFF"/>
      </a:accent6>
      <a:hlink>
        <a:srgbClr val="122D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